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9" r:id="rId2"/>
    <p:sldId id="265" r:id="rId3"/>
    <p:sldId id="280" r:id="rId4"/>
    <p:sldId id="269" r:id="rId5"/>
    <p:sldId id="271" r:id="rId6"/>
    <p:sldId id="273" r:id="rId7"/>
    <p:sldId id="278" r:id="rId8"/>
    <p:sldId id="274" r:id="rId9"/>
    <p:sldId id="275" r:id="rId10"/>
    <p:sldId id="276" r:id="rId11"/>
    <p:sldId id="266" r:id="rId12"/>
    <p:sldId id="279" r:id="rId13"/>
  </p:sldIdLst>
  <p:sldSz cx="12192000" cy="6858000"/>
  <p:notesSz cx="6858000" cy="9144000"/>
  <p:embeddedFontLst>
    <p:embeddedFont>
      <p:font typeface="Pretendard ExtraBold" panose="02000903000000020004" pitchFamily="50" charset="-127"/>
      <p:bold r:id="rId15"/>
    </p:embeddedFont>
    <p:embeddedFont>
      <p:font typeface="Pretendard Light" panose="02000403000000020004" pitchFamily="50" charset="-127"/>
      <p:regular r:id="rId16"/>
    </p:embeddedFont>
    <p:embeddedFont>
      <p:font typeface="Pretendard Medium" panose="02000603000000020004" pitchFamily="50" charset="-127"/>
      <p:regular r:id="rId17"/>
    </p:embeddedFont>
    <p:embeddedFont>
      <p:font typeface="Pretendard SemiBold" panose="02000703000000020004" pitchFamily="50" charset="-127"/>
      <p:bold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DEDD"/>
    <a:srgbClr val="ECE9E8"/>
    <a:srgbClr val="DAD6D4"/>
    <a:srgbClr val="CAC3C0"/>
    <a:srgbClr val="6D605A"/>
    <a:srgbClr val="757272"/>
    <a:srgbClr val="FFFFFF"/>
    <a:srgbClr val="FFEB97"/>
    <a:srgbClr val="FFE67D"/>
    <a:srgbClr val="FFF7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817" autoAdjust="0"/>
  </p:normalViewPr>
  <p:slideViewPr>
    <p:cSldViewPr snapToGrid="0">
      <p:cViewPr>
        <p:scale>
          <a:sx n="75" d="100"/>
          <a:sy n="75" d="100"/>
        </p:scale>
        <p:origin x="1950" y="77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424"/>
    </p:cViewPr>
  </p:sorterViewPr>
  <p:notesViewPr>
    <p:cSldViewPr snapToGrid="0">
      <p:cViewPr varScale="1">
        <p:scale>
          <a:sx n="51" d="100"/>
          <a:sy n="51" d="100"/>
        </p:scale>
        <p:origin x="2692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FA150-F7C8-4462-BF3E-DB83E0EBA7BD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549D55-F9D5-464D-A390-D76C3278F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003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549D55-F9D5-464D-A390-D76C3278F9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415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5E5EF3-82A4-4160-81A9-B276D2DE8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663F8C-2628-4B7A-BC11-DF7D1A67AE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E81D26-177D-412E-B7D1-81024ADC5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36E22F-5AEF-42D2-9A52-C824AF139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5F6371-D13A-47EB-85AF-27ED94E03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233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23BE06-FFA4-4D20-B413-8B4AEC217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698461-0878-4F81-AA92-DC58BD36DC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D3427F-F31B-45BA-9CFC-69AE1DACB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6446F3-8208-4A7C-A3D9-3FCFD5D8E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5B067A-97B1-41F2-AA02-D3B2C122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7011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E235E12-E2AF-47A0-BDFD-8383C5723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C61043-E6C2-4E2F-ACF3-B4F42ABC4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D0C35E-9D01-4C21-AD76-FE90B3030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9DC9DE-F402-4C1E-B9E1-2058B950E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CBCCE0-8749-4709-B6DA-1EB36BCC8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372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2C61A3-B646-4051-9CEB-7C2DC7DB8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BD9181-CE28-4DFC-A99B-4ED7B1BB2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E43C21-7EEE-491A-BE9B-78645CA3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0A52E2-9310-457F-9CBA-FB2F2BE3E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F7031B-D446-4F91-8753-845D75163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942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065AB-7614-442A-9666-51D03CF0D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ACA4FF-A9AD-4289-91C8-E46993949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89C597-3360-42F2-94D9-6B59E63E4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CF7D2E-43CF-41E6-A818-C69346BB1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086617-BFD3-4E2F-B557-46FD4E28B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574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F7C028-27D6-4F03-8133-662CD75C9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C498E4-F371-444C-8E03-C877CA7B3D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6F36AC-8360-42E4-831D-70B09A3F52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FE3EF9-0933-4AF7-AF66-F766DE4B4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9FFF7E-E543-46C1-A574-9F1EBACFF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EAACA3-4C02-4CBC-ADE6-29AADE1A4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704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39A6E8-0727-4DA1-98FB-27EB169D7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094D0E-35D2-4361-9DDD-FEB5BEAD2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443F94-2B04-45D3-A03B-4280D5DC6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425D990-EDCE-4E98-A6D0-98247BB6B4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D5059B-57BB-4329-A562-EA809A6A21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4ECF82B-54A6-48A6-9056-D73946BD0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8F11CE-8038-4ECA-A17D-924EADC8F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8B23646-EBB8-43CA-A3FA-2D5E7EC5E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806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F2249-C2C9-4D0A-B215-AC5651244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D6BD0D8-9F83-4DB5-A28C-22B86C35A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A8B23F-EA02-4C8A-A609-97E517993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A6789-D99D-4F6A-AA58-5027A1F6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991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2365803-BD3C-4007-BE6B-46B203F7F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A5EC063-F6FE-4672-944F-0F7586142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C3D74D-26FD-4CBF-B892-7B9679907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900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61DEA-18EB-44D3-AD31-A2C4958EA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B5356F-A648-480B-8092-4F0F15825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553470-9E87-4596-A459-EAC6C516B9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E0C48D-65F2-44BE-B39C-875BE826D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C709DB-B934-48E9-9EF7-8503593FD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B455B2-AE72-461F-980A-EE3442E5B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070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AC4549-BD49-4977-8457-2AF67AD21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E4AD0-5776-4772-82A0-431B2E4416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3BF4A7-EEDF-48F7-BD72-A149EAD662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A013F-303C-4F5B-88C2-8B0F5F87D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1B82D2-97E3-432E-B8B8-DE92F3AA4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BF24EA-42DE-4B0D-A540-FB309325C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8ABC031-4A6F-4105-85B2-54F8A0B5A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52045C-24D4-46B1-B0A4-151EFE50E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64C478-6865-4721-98C0-744E36EE65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2EF64E-1B8A-4574-B5C3-5DD3BFB8FDE5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FC0ED7-8A9C-4B8E-BF7F-C00B5363C4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7BABF5-AE36-4A49-83BD-54E5DE2D52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DFD38B-8B07-458D-9F9F-A6D76D3C4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384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4BC397C-FF68-4539-8810-E26BBAA404FE}"/>
              </a:ext>
            </a:extLst>
          </p:cNvPr>
          <p:cNvSpPr txBox="1"/>
          <p:nvPr/>
        </p:nvSpPr>
        <p:spPr>
          <a:xfrm>
            <a:off x="2284809" y="1491490"/>
            <a:ext cx="7622382" cy="1963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spc="300" dirty="0">
                <a:solidFill>
                  <a:srgbClr val="757272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Flutter Team Project</a:t>
            </a:r>
          </a:p>
          <a:p>
            <a:pPr algn="ctr">
              <a:lnSpc>
                <a:spcPct val="150000"/>
              </a:lnSpc>
            </a:pPr>
            <a:r>
              <a:rPr lang="ko-KR" altLang="en-US" sz="4800" b="1" spc="300" dirty="0" err="1">
                <a:solidFill>
                  <a:srgbClr val="6D605A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우끼</a:t>
            </a:r>
            <a:endParaRPr lang="en-US" altLang="ko-KR" sz="4800" b="1" spc="300" dirty="0">
              <a:solidFill>
                <a:srgbClr val="6D605A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500" b="1" spc="300" dirty="0">
                <a:solidFill>
                  <a:srgbClr val="757272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sz="1500" b="1" spc="300" dirty="0" err="1">
                <a:solidFill>
                  <a:srgbClr val="757272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우리끼리</a:t>
            </a:r>
            <a:r>
              <a:rPr lang="en-US" altLang="ko-KR" sz="1500" b="1" spc="300" dirty="0">
                <a:solidFill>
                  <a:srgbClr val="757272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endParaRPr lang="ko-KR" altLang="en-US" sz="1500" b="1" spc="300" dirty="0">
              <a:solidFill>
                <a:srgbClr val="757272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F4CE50-D0F2-461C-9C2A-84DA1B6E5FB4}"/>
              </a:ext>
            </a:extLst>
          </p:cNvPr>
          <p:cNvSpPr/>
          <p:nvPr/>
        </p:nvSpPr>
        <p:spPr>
          <a:xfrm>
            <a:off x="-1" y="6419850"/>
            <a:ext cx="12192000" cy="434641"/>
          </a:xfrm>
          <a:prstGeom prst="rect">
            <a:avLst/>
          </a:prstGeom>
          <a:solidFill>
            <a:srgbClr val="FFD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99528FA-14D7-41A9-B292-68BC1E11C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4316" y="3984576"/>
            <a:ext cx="4851016" cy="13842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045BCD-BE25-48D1-9064-F17CF515BC52}"/>
              </a:ext>
            </a:extLst>
          </p:cNvPr>
          <p:cNvSpPr txBox="1"/>
          <p:nvPr/>
        </p:nvSpPr>
        <p:spPr>
          <a:xfrm>
            <a:off x="4906564" y="5652365"/>
            <a:ext cx="24086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2024. 05. 16. ~ 2024. 06. 07.</a:t>
            </a:r>
            <a:endParaRPr lang="ko-KR" altLang="en-US" sz="1600" b="1" spc="-150" dirty="0">
              <a:solidFill>
                <a:schemeClr val="tx1">
                  <a:lumMod val="65000"/>
                  <a:lumOff val="3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89ED2D-4013-4292-ADA3-DE07C881C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681" y="2267838"/>
            <a:ext cx="838243" cy="65090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F66F2E0-0D19-4562-BF1D-95BEA1C799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077" y="2267838"/>
            <a:ext cx="838243" cy="65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240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9D8BA2E7-DCCD-4097-8182-97CC00C36518}"/>
              </a:ext>
            </a:extLst>
          </p:cNvPr>
          <p:cNvCxnSpPr>
            <a:cxnSpLocks/>
          </p:cNvCxnSpPr>
          <p:nvPr/>
        </p:nvCxnSpPr>
        <p:spPr>
          <a:xfrm>
            <a:off x="914400" y="0"/>
            <a:ext cx="0" cy="1464052"/>
          </a:xfrm>
          <a:prstGeom prst="line">
            <a:avLst/>
          </a:prstGeom>
          <a:ln w="19050">
            <a:solidFill>
              <a:srgbClr val="FFCF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FD7A06F-3364-4E7E-ADC7-0CB021C123A7}"/>
              </a:ext>
            </a:extLst>
          </p:cNvPr>
          <p:cNvSpPr txBox="1"/>
          <p:nvPr/>
        </p:nvSpPr>
        <p:spPr>
          <a:xfrm>
            <a:off x="1323975" y="419100"/>
            <a:ext cx="503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BB60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Chapter.3</a:t>
            </a:r>
            <a:endParaRPr lang="ko-KR" altLang="en-US" b="1" dirty="0">
              <a:solidFill>
                <a:srgbClr val="FBB60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9682C-D2C3-46C7-ADF3-8DBA21CA6660}"/>
              </a:ext>
            </a:extLst>
          </p:cNvPr>
          <p:cNvSpPr txBox="1"/>
          <p:nvPr/>
        </p:nvSpPr>
        <p:spPr>
          <a:xfrm>
            <a:off x="1323975" y="84558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5D575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Type your Title</a:t>
            </a:r>
            <a:endParaRPr lang="ko-KR" altLang="en-US" sz="2400" b="1" spc="-300" dirty="0">
              <a:solidFill>
                <a:srgbClr val="413D3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7B867EB-5943-444D-A3C2-9F6D9744EDC3}"/>
              </a:ext>
            </a:extLst>
          </p:cNvPr>
          <p:cNvSpPr/>
          <p:nvPr/>
        </p:nvSpPr>
        <p:spPr>
          <a:xfrm>
            <a:off x="6903243" y="2609850"/>
            <a:ext cx="3219450" cy="3829050"/>
          </a:xfrm>
          <a:prstGeom prst="roundRect">
            <a:avLst/>
          </a:prstGeom>
          <a:solidFill>
            <a:srgbClr val="FFE67D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04FC5AB9-25CB-4A4C-B483-950FCB71F151}"/>
              </a:ext>
            </a:extLst>
          </p:cNvPr>
          <p:cNvSpPr/>
          <p:nvPr/>
        </p:nvSpPr>
        <p:spPr>
          <a:xfrm>
            <a:off x="2069307" y="2609850"/>
            <a:ext cx="3219450" cy="3829050"/>
          </a:xfrm>
          <a:prstGeom prst="roundRect">
            <a:avLst/>
          </a:prstGeom>
          <a:solidFill>
            <a:srgbClr val="FFEB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745578-2C0B-4D1E-878D-F390555B7377}"/>
              </a:ext>
            </a:extLst>
          </p:cNvPr>
          <p:cNvSpPr txBox="1"/>
          <p:nvPr/>
        </p:nvSpPr>
        <p:spPr>
          <a:xfrm>
            <a:off x="2069307" y="5316058"/>
            <a:ext cx="3219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YOUR WORD</a:t>
            </a:r>
            <a:endParaRPr lang="ko-KR" altLang="en-US" b="1" spc="-150" dirty="0">
              <a:solidFill>
                <a:srgbClr val="2F2D2D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E769D1-38C9-4C95-AE81-D81D0DAD2084}"/>
              </a:ext>
            </a:extLst>
          </p:cNvPr>
          <p:cNvSpPr txBox="1"/>
          <p:nvPr/>
        </p:nvSpPr>
        <p:spPr>
          <a:xfrm>
            <a:off x="7309132" y="5316058"/>
            <a:ext cx="2469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YOUR WORD</a:t>
            </a:r>
            <a:endParaRPr lang="ko-KR" altLang="en-US" b="1" spc="-150" dirty="0">
              <a:solidFill>
                <a:srgbClr val="2F2D2D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EAF85B4-529A-4242-B48E-B29092FA11FB}"/>
              </a:ext>
            </a:extLst>
          </p:cNvPr>
          <p:cNvSpPr/>
          <p:nvPr/>
        </p:nvSpPr>
        <p:spPr>
          <a:xfrm>
            <a:off x="2809875" y="3131880"/>
            <a:ext cx="1800000" cy="180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F568445-2C72-4EF3-8D9C-E765C066AC07}"/>
              </a:ext>
            </a:extLst>
          </p:cNvPr>
          <p:cNvSpPr/>
          <p:nvPr/>
        </p:nvSpPr>
        <p:spPr>
          <a:xfrm>
            <a:off x="7643811" y="3131880"/>
            <a:ext cx="1800000" cy="1800000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51EF1533-2923-47E1-940A-4F50EDB26FD9}"/>
              </a:ext>
            </a:extLst>
          </p:cNvPr>
          <p:cNvSpPr/>
          <p:nvPr/>
        </p:nvSpPr>
        <p:spPr>
          <a:xfrm>
            <a:off x="5791200" y="4129088"/>
            <a:ext cx="609600" cy="430888"/>
          </a:xfrm>
          <a:prstGeom prst="rightArrow">
            <a:avLst>
              <a:gd name="adj1" fmla="val 34906"/>
              <a:gd name="adj2" fmla="val 57547"/>
            </a:avLst>
          </a:prstGeom>
          <a:solidFill>
            <a:srgbClr val="FFC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A5831EF-D2D2-4D1A-BAFC-9A02905F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213" y="3386138"/>
            <a:ext cx="1245303" cy="124530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6D1BA3D-C3C7-49AA-A217-CBE03E4EF5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286" y="3452596"/>
            <a:ext cx="1188370" cy="118837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79A1D46-81F1-4413-B84C-2882A5B167A6}"/>
              </a:ext>
            </a:extLst>
          </p:cNvPr>
          <p:cNvSpPr txBox="1"/>
          <p:nvPr/>
        </p:nvSpPr>
        <p:spPr>
          <a:xfrm>
            <a:off x="5062537" y="1634779"/>
            <a:ext cx="20669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rgbClr val="9E9E9E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[</a:t>
            </a:r>
            <a:r>
              <a:rPr lang="en-US" altLang="ko-KR" sz="2200" b="1" dirty="0">
                <a:solidFill>
                  <a:schemeClr val="accent1">
                    <a:lumMod val="50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200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Title</a:t>
            </a:r>
            <a:r>
              <a:rPr lang="ko-KR" altLang="en-US" sz="2200" b="1" dirty="0">
                <a:solidFill>
                  <a:schemeClr val="accent1">
                    <a:lumMod val="50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200" b="1" dirty="0">
                <a:solidFill>
                  <a:srgbClr val="9E9E9E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]</a:t>
            </a:r>
            <a:endParaRPr lang="ko-KR" altLang="en-US" sz="2200" b="1" dirty="0">
              <a:solidFill>
                <a:srgbClr val="9E9E9E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609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47D60EF-32C1-45D3-A374-1FC0CEC46885}"/>
              </a:ext>
            </a:extLst>
          </p:cNvPr>
          <p:cNvSpPr/>
          <p:nvPr/>
        </p:nvSpPr>
        <p:spPr>
          <a:xfrm>
            <a:off x="-9526" y="1"/>
            <a:ext cx="12201525" cy="552450"/>
          </a:xfrm>
          <a:prstGeom prst="rect">
            <a:avLst/>
          </a:prstGeom>
          <a:solidFill>
            <a:srgbClr val="FFD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EC80F8C-9CFF-47D1-BD21-0B9EEAE84446}"/>
              </a:ext>
            </a:extLst>
          </p:cNvPr>
          <p:cNvSpPr/>
          <p:nvPr/>
        </p:nvSpPr>
        <p:spPr>
          <a:xfrm>
            <a:off x="-9526" y="6677024"/>
            <a:ext cx="12201525" cy="200025"/>
          </a:xfrm>
          <a:prstGeom prst="rect">
            <a:avLst/>
          </a:prstGeom>
          <a:solidFill>
            <a:srgbClr val="FFD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F884FD-2320-4B66-875E-466CF1F48C62}"/>
              </a:ext>
            </a:extLst>
          </p:cNvPr>
          <p:cNvSpPr txBox="1"/>
          <p:nvPr/>
        </p:nvSpPr>
        <p:spPr>
          <a:xfrm>
            <a:off x="-9527" y="3029962"/>
            <a:ext cx="1220152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7000" b="1" spc="300" dirty="0">
                <a:solidFill>
                  <a:srgbClr val="6D605A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Q&amp;A</a:t>
            </a:r>
            <a:endParaRPr lang="ko-KR" altLang="en-US" sz="7000" b="1" spc="300" dirty="0">
              <a:solidFill>
                <a:srgbClr val="6D605A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EEEE0AF-8834-4EB4-A970-E202907275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23008">
            <a:off x="4057492" y="2567878"/>
            <a:ext cx="1190150" cy="92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612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47D60EF-32C1-45D3-A374-1FC0CEC46885}"/>
              </a:ext>
            </a:extLst>
          </p:cNvPr>
          <p:cNvSpPr/>
          <p:nvPr/>
        </p:nvSpPr>
        <p:spPr>
          <a:xfrm>
            <a:off x="-9526" y="1"/>
            <a:ext cx="12201525" cy="552450"/>
          </a:xfrm>
          <a:prstGeom prst="rect">
            <a:avLst/>
          </a:prstGeom>
          <a:solidFill>
            <a:srgbClr val="FFD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EC80F8C-9CFF-47D1-BD21-0B9EEAE84446}"/>
              </a:ext>
            </a:extLst>
          </p:cNvPr>
          <p:cNvSpPr/>
          <p:nvPr/>
        </p:nvSpPr>
        <p:spPr>
          <a:xfrm>
            <a:off x="-9526" y="6677024"/>
            <a:ext cx="12201525" cy="200025"/>
          </a:xfrm>
          <a:prstGeom prst="rect">
            <a:avLst/>
          </a:prstGeom>
          <a:solidFill>
            <a:srgbClr val="FFD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F884FD-2320-4B66-875E-466CF1F48C62}"/>
              </a:ext>
            </a:extLst>
          </p:cNvPr>
          <p:cNvSpPr txBox="1"/>
          <p:nvPr/>
        </p:nvSpPr>
        <p:spPr>
          <a:xfrm>
            <a:off x="-9526" y="2740164"/>
            <a:ext cx="122015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800" b="1" spc="300" dirty="0">
                <a:solidFill>
                  <a:srgbClr val="6D605A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감사합니다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31A7A00-79FE-4875-9120-28DFF5C4C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728" y="3739885"/>
            <a:ext cx="4851016" cy="13842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ADAE6DF-48CF-4BF4-836B-0109876D1B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257" y="2830208"/>
            <a:ext cx="838243" cy="65090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EEEE0AF-8834-4EB4-A970-E202907275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502" y="2830208"/>
            <a:ext cx="838243" cy="65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72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384339C-8AA0-4B30-98A1-29392DA745B5}"/>
              </a:ext>
            </a:extLst>
          </p:cNvPr>
          <p:cNvSpPr/>
          <p:nvPr/>
        </p:nvSpPr>
        <p:spPr>
          <a:xfrm flipH="1">
            <a:off x="4877431" y="965200"/>
            <a:ext cx="45719" cy="4826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D72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6654E3-EBD7-4AD0-9E41-F46E089DA9F7}"/>
              </a:ext>
            </a:extLst>
          </p:cNvPr>
          <p:cNvSpPr txBox="1"/>
          <p:nvPr/>
        </p:nvSpPr>
        <p:spPr>
          <a:xfrm>
            <a:off x="2543175" y="782320"/>
            <a:ext cx="2296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5D575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INDEX</a:t>
            </a:r>
            <a:endParaRPr lang="ko-KR" altLang="en-US" sz="4800" b="1" dirty="0">
              <a:solidFill>
                <a:srgbClr val="5D575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E9C29C12-E5D4-422F-99D1-609EB3A9EA4B}"/>
              </a:ext>
            </a:extLst>
          </p:cNvPr>
          <p:cNvSpPr/>
          <p:nvPr/>
        </p:nvSpPr>
        <p:spPr>
          <a:xfrm>
            <a:off x="4826633" y="1421804"/>
            <a:ext cx="142241" cy="13208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A89FEA-87BD-493C-A5DF-4590499B3823}"/>
              </a:ext>
            </a:extLst>
          </p:cNvPr>
          <p:cNvSpPr txBox="1"/>
          <p:nvPr/>
        </p:nvSpPr>
        <p:spPr>
          <a:xfrm>
            <a:off x="5354954" y="1195456"/>
            <a:ext cx="4784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5D5757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01.  </a:t>
            </a:r>
            <a:r>
              <a:rPr lang="en-US" altLang="ko-KR" sz="2800" b="1" dirty="0">
                <a:solidFill>
                  <a:srgbClr val="5D5757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About Project</a:t>
            </a:r>
            <a:endParaRPr lang="ko-KR" altLang="en-US" sz="2800" b="1" dirty="0">
              <a:solidFill>
                <a:srgbClr val="5D5757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BECE9C5E-1F75-4DFD-9D5A-46D8025945F3}"/>
              </a:ext>
            </a:extLst>
          </p:cNvPr>
          <p:cNvSpPr/>
          <p:nvPr/>
        </p:nvSpPr>
        <p:spPr>
          <a:xfrm>
            <a:off x="4826627" y="2836981"/>
            <a:ext cx="142241" cy="13208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1DCC13FB-979D-4B0D-93AE-0082D6898FBA}"/>
              </a:ext>
            </a:extLst>
          </p:cNvPr>
          <p:cNvSpPr/>
          <p:nvPr/>
        </p:nvSpPr>
        <p:spPr>
          <a:xfrm>
            <a:off x="4829810" y="5073156"/>
            <a:ext cx="142241" cy="13208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110F67-8D59-4552-B899-50F7ECAF47CD}"/>
              </a:ext>
            </a:extLst>
          </p:cNvPr>
          <p:cNvSpPr txBox="1"/>
          <p:nvPr/>
        </p:nvSpPr>
        <p:spPr>
          <a:xfrm>
            <a:off x="5354955" y="2620158"/>
            <a:ext cx="4255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5D5757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02.  </a:t>
            </a:r>
            <a:r>
              <a:rPr lang="en-US" altLang="ko-KR" sz="2800" b="1" dirty="0">
                <a:solidFill>
                  <a:srgbClr val="5D5757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About </a:t>
            </a:r>
            <a:r>
              <a:rPr lang="en-US" altLang="ko-KR" sz="2800" b="1" dirty="0" err="1">
                <a:solidFill>
                  <a:srgbClr val="5D5757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wooki</a:t>
            </a:r>
            <a:endParaRPr lang="ko-KR" altLang="en-US" sz="2800" b="1" dirty="0">
              <a:solidFill>
                <a:srgbClr val="5D5757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606CE7-302E-424D-9B0B-A161E9D88A81}"/>
              </a:ext>
            </a:extLst>
          </p:cNvPr>
          <p:cNvSpPr txBox="1"/>
          <p:nvPr/>
        </p:nvSpPr>
        <p:spPr>
          <a:xfrm>
            <a:off x="5358133" y="4816636"/>
            <a:ext cx="3947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5D5757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03. </a:t>
            </a:r>
            <a:r>
              <a:rPr lang="en-US" altLang="ko-KR" sz="2800" b="1" dirty="0">
                <a:solidFill>
                  <a:srgbClr val="5D5757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About Team</a:t>
            </a:r>
            <a:endParaRPr lang="ko-KR" altLang="en-US" sz="2800" b="1" dirty="0">
              <a:solidFill>
                <a:srgbClr val="5D5757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8FD35D-C5F2-44F1-9A0C-0D1C165B2954}"/>
              </a:ext>
            </a:extLst>
          </p:cNvPr>
          <p:cNvSpPr txBox="1"/>
          <p:nvPr/>
        </p:nvSpPr>
        <p:spPr>
          <a:xfrm>
            <a:off x="6197280" y="3255675"/>
            <a:ext cx="36988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주요기능</a:t>
            </a:r>
            <a:endParaRPr lang="en-US" altLang="ko-KR" sz="1600" b="1" dirty="0">
              <a:solidFill>
                <a:srgbClr val="5D5757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팀원 소개 및 역할</a:t>
            </a:r>
            <a:endParaRPr lang="en-US" altLang="ko-KR" sz="1600" b="1" dirty="0">
              <a:solidFill>
                <a:srgbClr val="5D5757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사용한 언어</a:t>
            </a:r>
            <a:endParaRPr lang="en-US" altLang="ko-KR" sz="1600" b="1" dirty="0">
              <a:solidFill>
                <a:srgbClr val="5D5757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시안 </a:t>
            </a:r>
            <a:r>
              <a:rPr lang="en-US" altLang="ko-KR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 DB / </a:t>
            </a:r>
            <a:r>
              <a:rPr lang="ko-KR" altLang="en-US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구현화면</a:t>
            </a:r>
            <a:endParaRPr lang="en-US" altLang="ko-KR" sz="1600" b="1" dirty="0">
              <a:solidFill>
                <a:srgbClr val="5D5757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프로젝트 시연</a:t>
            </a:r>
            <a:endParaRPr lang="en-US" altLang="ko-KR" sz="1600" b="1" dirty="0">
              <a:solidFill>
                <a:srgbClr val="5D5757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A62B30-BE61-4B5E-A119-9513C8E09E49}"/>
              </a:ext>
            </a:extLst>
          </p:cNvPr>
          <p:cNvSpPr txBox="1"/>
          <p:nvPr/>
        </p:nvSpPr>
        <p:spPr>
          <a:xfrm>
            <a:off x="6197280" y="5429986"/>
            <a:ext cx="2489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600" b="1" dirty="0" err="1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느낀점</a:t>
            </a:r>
            <a:r>
              <a:rPr lang="ko-KR" altLang="en-US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/ </a:t>
            </a:r>
            <a:r>
              <a:rPr lang="ko-KR" altLang="en-US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아쉬운 점</a:t>
            </a:r>
            <a:endParaRPr lang="en-US" altLang="ko-KR" sz="1600" b="1" dirty="0">
              <a:solidFill>
                <a:srgbClr val="5D5757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Q&amp;A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08D2C94-6B29-4948-A948-99067B5B082F}"/>
              </a:ext>
            </a:extLst>
          </p:cNvPr>
          <p:cNvSpPr/>
          <p:nvPr/>
        </p:nvSpPr>
        <p:spPr>
          <a:xfrm>
            <a:off x="1" y="0"/>
            <a:ext cx="1068705" cy="6858000"/>
          </a:xfrm>
          <a:prstGeom prst="rect">
            <a:avLst/>
          </a:prstGeom>
          <a:solidFill>
            <a:srgbClr val="FFD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308F27F-3A20-4CD8-99A1-85F7175F6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906" y="870002"/>
            <a:ext cx="838243" cy="65090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4E4AD78-1F88-4722-93C7-FE5B1D0798E3}"/>
              </a:ext>
            </a:extLst>
          </p:cNvPr>
          <p:cNvSpPr txBox="1"/>
          <p:nvPr/>
        </p:nvSpPr>
        <p:spPr>
          <a:xfrm>
            <a:off x="6197279" y="1768210"/>
            <a:ext cx="36988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개발 동기</a:t>
            </a:r>
            <a:endParaRPr lang="en-US" altLang="ko-KR" sz="1600" b="1" dirty="0">
              <a:solidFill>
                <a:srgbClr val="5D5757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b="1" dirty="0" err="1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차별점</a:t>
            </a:r>
            <a:endParaRPr lang="en-US" altLang="ko-KR" sz="1600" b="1" dirty="0">
              <a:solidFill>
                <a:srgbClr val="5D5757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b="1" dirty="0">
                <a:solidFill>
                  <a:srgbClr val="5D5757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개발 기간</a:t>
            </a:r>
            <a:endParaRPr lang="en-US" altLang="ko-KR" sz="1600" b="1" dirty="0">
              <a:solidFill>
                <a:srgbClr val="5D5757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1654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284208D-F3A9-46FE-9387-28E5670A6EC7}"/>
              </a:ext>
            </a:extLst>
          </p:cNvPr>
          <p:cNvCxnSpPr>
            <a:cxnSpLocks/>
          </p:cNvCxnSpPr>
          <p:nvPr/>
        </p:nvCxnSpPr>
        <p:spPr>
          <a:xfrm>
            <a:off x="914400" y="0"/>
            <a:ext cx="0" cy="1464052"/>
          </a:xfrm>
          <a:prstGeom prst="line">
            <a:avLst/>
          </a:prstGeom>
          <a:ln w="19050">
            <a:solidFill>
              <a:srgbClr val="FFCF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A627728-695C-4024-92D2-3C20FC2433E2}"/>
              </a:ext>
            </a:extLst>
          </p:cNvPr>
          <p:cNvSpPr txBox="1"/>
          <p:nvPr/>
        </p:nvSpPr>
        <p:spPr>
          <a:xfrm>
            <a:off x="1323975" y="419100"/>
            <a:ext cx="503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BB60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Chapter.1</a:t>
            </a:r>
            <a:endParaRPr lang="ko-KR" altLang="en-US" b="1" dirty="0">
              <a:solidFill>
                <a:srgbClr val="FBB60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03B0AC-1242-4AEE-A20E-A36E0B8E639D}"/>
              </a:ext>
            </a:extLst>
          </p:cNvPr>
          <p:cNvSpPr txBox="1"/>
          <p:nvPr/>
        </p:nvSpPr>
        <p:spPr>
          <a:xfrm>
            <a:off x="1323975" y="84558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rgbClr val="5D575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개발동기</a:t>
            </a:r>
            <a:endParaRPr lang="ko-KR" altLang="en-US" sz="2400" b="1" dirty="0">
              <a:solidFill>
                <a:srgbClr val="413D3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87082F5-2433-4AFB-8499-34CD8C86D2B4}"/>
              </a:ext>
            </a:extLst>
          </p:cNvPr>
          <p:cNvGrpSpPr/>
          <p:nvPr/>
        </p:nvGrpSpPr>
        <p:grpSpPr>
          <a:xfrm>
            <a:off x="1170629" y="1599609"/>
            <a:ext cx="3030130" cy="4839291"/>
            <a:chOff x="1506071" y="1675062"/>
            <a:chExt cx="3030130" cy="4839291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2C197EA5-EA8A-403E-8C0B-C6B6046447CD}"/>
                </a:ext>
              </a:extLst>
            </p:cNvPr>
            <p:cNvGrpSpPr/>
            <p:nvPr/>
          </p:nvGrpSpPr>
          <p:grpSpPr>
            <a:xfrm>
              <a:off x="1506071" y="1675062"/>
              <a:ext cx="3021105" cy="4839291"/>
              <a:chOff x="1506071" y="1675062"/>
              <a:chExt cx="3021105" cy="4839291"/>
            </a:xfrm>
          </p:grpSpPr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9C109F33-E182-476C-9574-4A74476E940A}"/>
                  </a:ext>
                </a:extLst>
              </p:cNvPr>
              <p:cNvSpPr/>
              <p:nvPr/>
            </p:nvSpPr>
            <p:spPr>
              <a:xfrm>
                <a:off x="1506071" y="4443506"/>
                <a:ext cx="3021105" cy="2070847"/>
              </a:xfrm>
              <a:prstGeom prst="roundRect">
                <a:avLst/>
              </a:prstGeom>
              <a:solidFill>
                <a:srgbClr val="CAC3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348960AE-30D4-4ED3-8233-9E5513989B84}"/>
                  </a:ext>
                </a:extLst>
              </p:cNvPr>
              <p:cNvSpPr/>
              <p:nvPr/>
            </p:nvSpPr>
            <p:spPr>
              <a:xfrm>
                <a:off x="1900237" y="1675062"/>
                <a:ext cx="2196000" cy="2196000"/>
              </a:xfrm>
              <a:prstGeom prst="ellipse">
                <a:avLst/>
              </a:prstGeom>
              <a:noFill/>
              <a:ln w="38100">
                <a:solidFill>
                  <a:srgbClr val="FABE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endParaRPr>
              </a:p>
            </p:txBody>
          </p:sp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5D231B33-8706-451F-8290-ED6AE89FBEB2}"/>
                  </a:ext>
                </a:extLst>
              </p:cNvPr>
              <p:cNvSpPr/>
              <p:nvPr/>
            </p:nvSpPr>
            <p:spPr>
              <a:xfrm>
                <a:off x="2011323" y="4190743"/>
                <a:ext cx="1972989" cy="43674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3412F7B-9CC3-4358-B6A0-1DC930E071D3}"/>
                </a:ext>
              </a:extLst>
            </p:cNvPr>
            <p:cNvSpPr txBox="1"/>
            <p:nvPr/>
          </p:nvSpPr>
          <p:spPr>
            <a:xfrm>
              <a:off x="2071266" y="4248515"/>
              <a:ext cx="185310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500" b="1" spc="-150" dirty="0">
                  <a:solidFill>
                    <a:srgbClr val="2F2D2D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가족 </a:t>
              </a:r>
              <a:r>
                <a:rPr lang="en-US" altLang="ko-KR" sz="1500" b="1" spc="-150" dirty="0">
                  <a:solidFill>
                    <a:srgbClr val="2F2D2D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/ </a:t>
              </a:r>
              <a:r>
                <a:rPr lang="ko-KR" altLang="en-US" sz="1500" b="1" spc="-150" dirty="0">
                  <a:solidFill>
                    <a:srgbClr val="2F2D2D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친구 간의 유대 강화</a:t>
              </a:r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15023D74-D9BA-4D4F-AEEA-BD46D1B095D0}"/>
                </a:ext>
              </a:extLst>
            </p:cNvPr>
            <p:cNvSpPr/>
            <p:nvPr/>
          </p:nvSpPr>
          <p:spPr>
            <a:xfrm flipV="1">
              <a:off x="2847149" y="3879179"/>
              <a:ext cx="302176" cy="237600"/>
            </a:xfrm>
            <a:prstGeom prst="triangle">
              <a:avLst/>
            </a:prstGeom>
            <a:solidFill>
              <a:srgbClr val="FAB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B618391-5650-41BB-932F-A25E3072D8F8}"/>
                </a:ext>
              </a:extLst>
            </p:cNvPr>
            <p:cNvSpPr txBox="1"/>
            <p:nvPr/>
          </p:nvSpPr>
          <p:spPr>
            <a:xfrm>
              <a:off x="1588965" y="4823728"/>
              <a:ext cx="2947236" cy="1437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b="1" dirty="0">
                  <a:solidFill>
                    <a:srgbClr val="2F2D2D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현대 사회에서는 바쁜 일상으로 인해 소통이 줄어드는 경우가 많음</a:t>
              </a:r>
              <a:endParaRPr lang="en-US" altLang="ko-KR" sz="1500" b="1" dirty="0">
                <a:solidFill>
                  <a:srgbClr val="2F2D2D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srgbClr val="2F2D2D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→ 구성원들 간의 위치 공유 및 소통 기능 제공</a:t>
              </a:r>
              <a:endParaRPr lang="en-US" altLang="ko-KR" sz="1500" dirty="0">
                <a:solidFill>
                  <a:srgbClr val="2F2D2D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094207-9196-44EC-82D5-4614B76E37A3}"/>
              </a:ext>
            </a:extLst>
          </p:cNvPr>
          <p:cNvGrpSpPr/>
          <p:nvPr/>
        </p:nvGrpSpPr>
        <p:grpSpPr>
          <a:xfrm>
            <a:off x="4706011" y="1599609"/>
            <a:ext cx="3021105" cy="4839291"/>
            <a:chOff x="5041872" y="1623382"/>
            <a:chExt cx="3021105" cy="4839291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110A4FA7-7048-4DF3-A58E-1514991D05CB}"/>
                </a:ext>
              </a:extLst>
            </p:cNvPr>
            <p:cNvSpPr/>
            <p:nvPr/>
          </p:nvSpPr>
          <p:spPr>
            <a:xfrm>
              <a:off x="5041872" y="4391826"/>
              <a:ext cx="3021105" cy="2070847"/>
            </a:xfrm>
            <a:prstGeom prst="roundRect">
              <a:avLst/>
            </a:prstGeom>
            <a:solidFill>
              <a:srgbClr val="DAD6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A798DB9B-623C-4D54-B8A6-5CFFD50D0D27}"/>
                </a:ext>
              </a:extLst>
            </p:cNvPr>
            <p:cNvGrpSpPr/>
            <p:nvPr/>
          </p:nvGrpSpPr>
          <p:grpSpPr>
            <a:xfrm>
              <a:off x="5477104" y="1623382"/>
              <a:ext cx="2196000" cy="2485187"/>
              <a:chOff x="4874175" y="1877475"/>
              <a:chExt cx="2196000" cy="2485187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503D0269-8C41-4D0A-A355-BD06B03946FB}"/>
                  </a:ext>
                </a:extLst>
              </p:cNvPr>
              <p:cNvSpPr/>
              <p:nvPr/>
            </p:nvSpPr>
            <p:spPr>
              <a:xfrm>
                <a:off x="4874175" y="1877475"/>
                <a:ext cx="2196000" cy="2247587"/>
              </a:xfrm>
              <a:prstGeom prst="ellipse">
                <a:avLst/>
              </a:prstGeom>
              <a:noFill/>
              <a:ln w="38100">
                <a:solidFill>
                  <a:srgbClr val="FFD34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endParaRPr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999A6E09-3649-41CF-BF14-ADA869B0FEF0}"/>
                  </a:ext>
                </a:extLst>
              </p:cNvPr>
              <p:cNvSpPr/>
              <p:nvPr/>
            </p:nvSpPr>
            <p:spPr>
              <a:xfrm flipV="1">
                <a:off x="5821087" y="4125062"/>
                <a:ext cx="302176" cy="237600"/>
              </a:xfrm>
              <a:prstGeom prst="triangle">
                <a:avLst/>
              </a:prstGeom>
              <a:solidFill>
                <a:srgbClr val="FFD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endParaRP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BA67DEB8-B20C-42C2-9A61-0D06064CF9E7}"/>
                </a:ext>
              </a:extLst>
            </p:cNvPr>
            <p:cNvGrpSpPr/>
            <p:nvPr/>
          </p:nvGrpSpPr>
          <p:grpSpPr>
            <a:xfrm>
              <a:off x="5715472" y="4187709"/>
              <a:ext cx="1719263" cy="436749"/>
              <a:chOff x="5056790" y="4498804"/>
              <a:chExt cx="1719263" cy="436749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E9BDDCEC-C806-4E81-AD00-F53BF871676F}"/>
                  </a:ext>
                </a:extLst>
              </p:cNvPr>
              <p:cNvSpPr/>
              <p:nvPr/>
            </p:nvSpPr>
            <p:spPr>
              <a:xfrm>
                <a:off x="5056790" y="4498804"/>
                <a:ext cx="1719263" cy="43674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18F7BB9-45FB-4E46-BE93-2C415843FC65}"/>
                  </a:ext>
                </a:extLst>
              </p:cNvPr>
              <p:cNvSpPr txBox="1"/>
              <p:nvPr/>
            </p:nvSpPr>
            <p:spPr>
              <a:xfrm>
                <a:off x="5248503" y="4556576"/>
                <a:ext cx="1326601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500" b="1" spc="-150" dirty="0">
                    <a:solidFill>
                      <a:srgbClr val="2F2D2D"/>
                    </a:solidFill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rPr>
                  <a:t>안전과 보호</a:t>
                </a: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C71BEA6-361F-442A-A1DC-2F2E75A11A1A}"/>
                </a:ext>
              </a:extLst>
            </p:cNvPr>
            <p:cNvSpPr txBox="1"/>
            <p:nvPr/>
          </p:nvSpPr>
          <p:spPr>
            <a:xfrm>
              <a:off x="5115741" y="4770803"/>
              <a:ext cx="2947236" cy="1437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b="1" dirty="0">
                  <a:solidFill>
                    <a:srgbClr val="2F2D2D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구성원 특히 어린이와</a:t>
              </a:r>
              <a:r>
                <a:rPr lang="en-US" altLang="ko-KR" sz="1500" b="1" dirty="0">
                  <a:solidFill>
                    <a:srgbClr val="2F2D2D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ko-KR" altLang="en-US" sz="1500" b="1" dirty="0">
                  <a:solidFill>
                    <a:srgbClr val="2F2D2D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노약자의 안전이 중요성</a:t>
              </a:r>
              <a:endParaRPr lang="en-US" altLang="ko-KR" sz="1500" b="1" dirty="0">
                <a:solidFill>
                  <a:srgbClr val="2F2D2D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srgbClr val="2F2D2D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→ 위치를 실시간으로 파악 가능하여 위급 상황 시 빠르게 대처 가능</a:t>
              </a:r>
              <a:endParaRPr lang="en-US" altLang="ko-KR" sz="1500" dirty="0">
                <a:solidFill>
                  <a:srgbClr val="2F2D2D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AFDC2CB9-C8B8-4097-A8BE-18CE6F0DD7A3}"/>
              </a:ext>
            </a:extLst>
          </p:cNvPr>
          <p:cNvGrpSpPr/>
          <p:nvPr/>
        </p:nvGrpSpPr>
        <p:grpSpPr>
          <a:xfrm>
            <a:off x="8233206" y="1580318"/>
            <a:ext cx="3021105" cy="4804903"/>
            <a:chOff x="8004606" y="1655678"/>
            <a:chExt cx="3021105" cy="4804903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7A4054F2-FD77-45F8-9E37-207E9308EF8C}"/>
                </a:ext>
              </a:extLst>
            </p:cNvPr>
            <p:cNvGrpSpPr/>
            <p:nvPr/>
          </p:nvGrpSpPr>
          <p:grpSpPr>
            <a:xfrm>
              <a:off x="8004606" y="1655678"/>
              <a:ext cx="3021105" cy="4804903"/>
              <a:chOff x="8228868" y="1674969"/>
              <a:chExt cx="3021105" cy="4804903"/>
            </a:xfrm>
          </p:grpSpPr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07A6ED23-AADB-4FFB-A9E4-1132C882B838}"/>
                  </a:ext>
                </a:extLst>
              </p:cNvPr>
              <p:cNvSpPr/>
              <p:nvPr/>
            </p:nvSpPr>
            <p:spPr>
              <a:xfrm>
                <a:off x="8228868" y="4409025"/>
                <a:ext cx="3021105" cy="2070847"/>
              </a:xfrm>
              <a:prstGeom prst="roundRect">
                <a:avLst/>
              </a:prstGeom>
              <a:solidFill>
                <a:srgbClr val="E3DE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722B0819-A8AC-44D2-AF44-9CF0F8A80060}"/>
                  </a:ext>
                </a:extLst>
              </p:cNvPr>
              <p:cNvGrpSpPr/>
              <p:nvPr/>
            </p:nvGrpSpPr>
            <p:grpSpPr>
              <a:xfrm>
                <a:off x="8641419" y="1674969"/>
                <a:ext cx="2196000" cy="2433600"/>
                <a:chOff x="12585213" y="1464052"/>
                <a:chExt cx="2196000" cy="2433600"/>
              </a:xfrm>
            </p:grpSpPr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0AB0B9E1-9381-4702-8E9C-640953EB3059}"/>
                    </a:ext>
                  </a:extLst>
                </p:cNvPr>
                <p:cNvSpPr/>
                <p:nvPr/>
              </p:nvSpPr>
              <p:spPr>
                <a:xfrm>
                  <a:off x="12585213" y="1464052"/>
                  <a:ext cx="2196000" cy="2196000"/>
                </a:xfrm>
                <a:prstGeom prst="ellipse">
                  <a:avLst/>
                </a:prstGeom>
                <a:noFill/>
                <a:ln w="38100">
                  <a:solidFill>
                    <a:srgbClr val="FFDD7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endParaRPr>
                </a:p>
              </p:txBody>
            </p:sp>
            <p:sp>
              <p:nvSpPr>
                <p:cNvPr id="17" name="이등변 삼각형 16">
                  <a:extLst>
                    <a:ext uri="{FF2B5EF4-FFF2-40B4-BE49-F238E27FC236}">
                      <a16:creationId xmlns:a16="http://schemas.microsoft.com/office/drawing/2014/main" id="{9ECAC200-0099-44D0-BB25-5B4C49364DE6}"/>
                    </a:ext>
                  </a:extLst>
                </p:cNvPr>
                <p:cNvSpPr/>
                <p:nvPr/>
              </p:nvSpPr>
              <p:spPr>
                <a:xfrm flipV="1">
                  <a:off x="13568087" y="3660052"/>
                  <a:ext cx="302176" cy="237600"/>
                </a:xfrm>
                <a:prstGeom prst="triangle">
                  <a:avLst/>
                </a:prstGeom>
                <a:solidFill>
                  <a:srgbClr val="FFDD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DFACDC8A-9D6A-4DF9-B91E-831138073190}"/>
                  </a:ext>
                </a:extLst>
              </p:cNvPr>
              <p:cNvGrpSpPr/>
              <p:nvPr/>
            </p:nvGrpSpPr>
            <p:grpSpPr>
              <a:xfrm>
                <a:off x="8726197" y="4163935"/>
                <a:ext cx="2026446" cy="436749"/>
                <a:chOff x="7968852" y="5129057"/>
                <a:chExt cx="2026446" cy="436749"/>
              </a:xfrm>
            </p:grpSpPr>
            <p:sp>
              <p:nvSpPr>
                <p:cNvPr id="18" name="사각형: 둥근 모서리 17">
                  <a:extLst>
                    <a:ext uri="{FF2B5EF4-FFF2-40B4-BE49-F238E27FC236}">
                      <a16:creationId xmlns:a16="http://schemas.microsoft.com/office/drawing/2014/main" id="{E4E61594-C150-44AF-8A13-76B1DE77C9B5}"/>
                    </a:ext>
                  </a:extLst>
                </p:cNvPr>
                <p:cNvSpPr/>
                <p:nvPr/>
              </p:nvSpPr>
              <p:spPr>
                <a:xfrm>
                  <a:off x="7968852" y="5129057"/>
                  <a:ext cx="2026446" cy="43674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Pretendard SemiBold" panose="02000703000000020004" pitchFamily="50" charset="-127"/>
                    <a:ea typeface="Pretendard SemiBold" panose="02000703000000020004" pitchFamily="50" charset="-127"/>
                    <a:cs typeface="Pretendard SemiBold" panose="02000703000000020004" pitchFamily="50" charset="-127"/>
                  </a:endParaRP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2D100FA0-5E1B-42BF-94FE-B8E248D6154A}"/>
                    </a:ext>
                  </a:extLst>
                </p:cNvPr>
                <p:cNvSpPr txBox="1"/>
                <p:nvPr/>
              </p:nvSpPr>
              <p:spPr>
                <a:xfrm>
                  <a:off x="8220609" y="5158158"/>
                  <a:ext cx="1522931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500" b="1" spc="-150" dirty="0">
                      <a:solidFill>
                        <a:srgbClr val="2F2D2D"/>
                      </a:solidFill>
                      <a:latin typeface="Pretendard SemiBold" panose="02000703000000020004" pitchFamily="50" charset="-127"/>
                      <a:ea typeface="Pretendard SemiBold" panose="02000703000000020004" pitchFamily="50" charset="-127"/>
                      <a:cs typeface="Pretendard SemiBold" panose="02000703000000020004" pitchFamily="50" charset="-127"/>
                    </a:rPr>
                    <a:t>편리함 증대</a:t>
                  </a:r>
                </a:p>
              </p:txBody>
            </p:sp>
          </p:grp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BB7B10B-9FE8-430C-91E9-89EE11F1FA8E}"/>
                </a:ext>
              </a:extLst>
            </p:cNvPr>
            <p:cNvSpPr txBox="1"/>
            <p:nvPr/>
          </p:nvSpPr>
          <p:spPr>
            <a:xfrm>
              <a:off x="8078475" y="4760113"/>
              <a:ext cx="2947236" cy="1437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500" b="1" dirty="0">
                  <a:solidFill>
                    <a:srgbClr val="2F2D2D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구성원끼리 채팅 및 앨범 기능</a:t>
              </a:r>
              <a:r>
                <a:rPr lang="en-US" altLang="ko-KR" sz="1500" b="1" dirty="0">
                  <a:solidFill>
                    <a:srgbClr val="2F2D2D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, </a:t>
              </a:r>
              <a:r>
                <a:rPr lang="ko-KR" altLang="en-US" sz="1500" b="1" dirty="0">
                  <a:solidFill>
                    <a:srgbClr val="2F2D2D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캘린더 공유 가능</a:t>
              </a:r>
              <a:endParaRPr lang="en-US" altLang="ko-KR" sz="1500" b="1" dirty="0">
                <a:solidFill>
                  <a:srgbClr val="2F2D2D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srgbClr val="2F2D2D"/>
                  </a:solidFill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→ 효율적인 소통과 계획 관리 가능하여 가족내의 추억을 공유 가능</a:t>
              </a:r>
              <a:endParaRPr lang="en-US" altLang="ko-KR" sz="1500" dirty="0">
                <a:solidFill>
                  <a:srgbClr val="2F2D2D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</p:grpSp>
      <p:pic>
        <p:nvPicPr>
          <p:cNvPr id="39" name="그림 38">
            <a:extLst>
              <a:ext uri="{FF2B5EF4-FFF2-40B4-BE49-F238E27FC236}">
                <a16:creationId xmlns:a16="http://schemas.microsoft.com/office/drawing/2014/main" id="{1094DC38-EC43-4BC9-81EE-D22A118E2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511" y="1930210"/>
            <a:ext cx="1498790" cy="1498790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B0E5EC4E-EA04-4361-BB80-533697E57A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179" y="1886974"/>
            <a:ext cx="1549521" cy="1549521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6D69FC96-DD23-4D1F-B76E-69B4946805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7692" y="1886974"/>
            <a:ext cx="1556791" cy="155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654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4BC1C08A-1655-4656-B993-B6C46648B1EF}"/>
              </a:ext>
            </a:extLst>
          </p:cNvPr>
          <p:cNvSpPr/>
          <p:nvPr/>
        </p:nvSpPr>
        <p:spPr>
          <a:xfrm>
            <a:off x="2302681" y="4247069"/>
            <a:ext cx="2566979" cy="1738756"/>
          </a:xfrm>
          <a:prstGeom prst="rect">
            <a:avLst/>
          </a:prstGeom>
          <a:solidFill>
            <a:srgbClr val="FFDD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/>
          </a:p>
        </p:txBody>
      </p:sp>
      <p:sp>
        <p:nvSpPr>
          <p:cNvPr id="37" name="이등변 삼각형 36">
            <a:extLst>
              <a:ext uri="{FF2B5EF4-FFF2-40B4-BE49-F238E27FC236}">
                <a16:creationId xmlns:a16="http://schemas.microsoft.com/office/drawing/2014/main" id="{E7E4564A-0D70-4EAB-86A1-110919302E06}"/>
              </a:ext>
            </a:extLst>
          </p:cNvPr>
          <p:cNvSpPr/>
          <p:nvPr/>
        </p:nvSpPr>
        <p:spPr>
          <a:xfrm flipV="1">
            <a:off x="8390475" y="4247068"/>
            <a:ext cx="574919" cy="39463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64EE4901-90EE-42EA-BC96-B8BF052CA88A}"/>
              </a:ext>
            </a:extLst>
          </p:cNvPr>
          <p:cNvSpPr/>
          <p:nvPr/>
        </p:nvSpPr>
        <p:spPr>
          <a:xfrm flipV="1">
            <a:off x="3352819" y="4234960"/>
            <a:ext cx="439182" cy="25285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CFF663D2-9100-43A9-B6E6-BD7339B2B7B1}"/>
              </a:ext>
            </a:extLst>
          </p:cNvPr>
          <p:cNvSpPr/>
          <p:nvPr/>
        </p:nvSpPr>
        <p:spPr>
          <a:xfrm>
            <a:off x="3502307" y="4221096"/>
            <a:ext cx="126000" cy="126000"/>
          </a:xfrm>
          <a:prstGeom prst="ellipse">
            <a:avLst/>
          </a:prstGeom>
          <a:solidFill>
            <a:srgbClr val="FECE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330AC27E-F521-4B96-A137-9AD3863332DF}"/>
              </a:ext>
            </a:extLst>
          </p:cNvPr>
          <p:cNvSpPr/>
          <p:nvPr/>
        </p:nvSpPr>
        <p:spPr>
          <a:xfrm>
            <a:off x="4849567" y="4247069"/>
            <a:ext cx="2566979" cy="1738756"/>
          </a:xfrm>
          <a:prstGeom prst="rect">
            <a:avLst/>
          </a:prstGeom>
          <a:solidFill>
            <a:srgbClr val="FFE6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/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6C87B321-809D-49D9-B1DA-2CD856309B11}"/>
              </a:ext>
            </a:extLst>
          </p:cNvPr>
          <p:cNvSpPr/>
          <p:nvPr/>
        </p:nvSpPr>
        <p:spPr>
          <a:xfrm flipV="1">
            <a:off x="5899705" y="4234960"/>
            <a:ext cx="439182" cy="25285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BFE7CF11-E7E9-4661-A238-F2D3A1B51350}"/>
              </a:ext>
            </a:extLst>
          </p:cNvPr>
          <p:cNvSpPr/>
          <p:nvPr/>
        </p:nvSpPr>
        <p:spPr>
          <a:xfrm>
            <a:off x="6049193" y="4221096"/>
            <a:ext cx="126000" cy="126000"/>
          </a:xfrm>
          <a:prstGeom prst="ellipse">
            <a:avLst/>
          </a:prstGeom>
          <a:solidFill>
            <a:srgbClr val="FECE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E83EB0DE-A22C-429B-83CE-6F88F2C1C03F}"/>
              </a:ext>
            </a:extLst>
          </p:cNvPr>
          <p:cNvSpPr/>
          <p:nvPr/>
        </p:nvSpPr>
        <p:spPr>
          <a:xfrm>
            <a:off x="7415503" y="4247069"/>
            <a:ext cx="2566979" cy="1738756"/>
          </a:xfrm>
          <a:prstGeom prst="rect">
            <a:avLst/>
          </a:prstGeom>
          <a:solidFill>
            <a:srgbClr val="FFEF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/>
          </a:p>
        </p:txBody>
      </p:sp>
      <p:sp>
        <p:nvSpPr>
          <p:cNvPr id="47" name="이등변 삼각형 46">
            <a:extLst>
              <a:ext uri="{FF2B5EF4-FFF2-40B4-BE49-F238E27FC236}">
                <a16:creationId xmlns:a16="http://schemas.microsoft.com/office/drawing/2014/main" id="{0B0F8090-2FD8-4737-991E-0F28BACD3E98}"/>
              </a:ext>
            </a:extLst>
          </p:cNvPr>
          <p:cNvSpPr/>
          <p:nvPr/>
        </p:nvSpPr>
        <p:spPr>
          <a:xfrm flipV="1">
            <a:off x="8465641" y="4234960"/>
            <a:ext cx="439182" cy="25285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2FB24ACD-8973-4BB5-999C-6E3AB30752AE}"/>
              </a:ext>
            </a:extLst>
          </p:cNvPr>
          <p:cNvSpPr/>
          <p:nvPr/>
        </p:nvSpPr>
        <p:spPr>
          <a:xfrm>
            <a:off x="8615129" y="4221096"/>
            <a:ext cx="126000" cy="126000"/>
          </a:xfrm>
          <a:prstGeom prst="ellipse">
            <a:avLst/>
          </a:prstGeom>
          <a:solidFill>
            <a:srgbClr val="FECE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0582DD4B-CFA0-44DF-856F-9486CE25F091}"/>
              </a:ext>
            </a:extLst>
          </p:cNvPr>
          <p:cNvCxnSpPr>
            <a:cxnSpLocks/>
          </p:cNvCxnSpPr>
          <p:nvPr/>
        </p:nvCxnSpPr>
        <p:spPr>
          <a:xfrm>
            <a:off x="914400" y="0"/>
            <a:ext cx="0" cy="1464052"/>
          </a:xfrm>
          <a:prstGeom prst="line">
            <a:avLst/>
          </a:prstGeom>
          <a:ln w="19050">
            <a:solidFill>
              <a:srgbClr val="FFCF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39DE47A-4744-4158-991C-430D1785958D}"/>
              </a:ext>
            </a:extLst>
          </p:cNvPr>
          <p:cNvSpPr txBox="1"/>
          <p:nvPr/>
        </p:nvSpPr>
        <p:spPr>
          <a:xfrm>
            <a:off x="1323975" y="419100"/>
            <a:ext cx="503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BB60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Chapter.1</a:t>
            </a:r>
            <a:endParaRPr lang="ko-KR" altLang="en-US" b="1" dirty="0">
              <a:solidFill>
                <a:srgbClr val="FBB60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9B7939-3BB9-463F-A88B-3A525C2A16BC}"/>
              </a:ext>
            </a:extLst>
          </p:cNvPr>
          <p:cNvSpPr txBox="1"/>
          <p:nvPr/>
        </p:nvSpPr>
        <p:spPr>
          <a:xfrm>
            <a:off x="1323975" y="84558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rgbClr val="5D575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개발동기</a:t>
            </a:r>
            <a:endParaRPr lang="ko-KR" altLang="en-US" sz="2400" b="1" dirty="0">
              <a:solidFill>
                <a:srgbClr val="413D3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229B2EFD-61ED-47D7-89A5-8318F83D601E}"/>
              </a:ext>
            </a:extLst>
          </p:cNvPr>
          <p:cNvSpPr/>
          <p:nvPr/>
        </p:nvSpPr>
        <p:spPr>
          <a:xfrm flipV="1">
            <a:off x="8390475" y="2108994"/>
            <a:ext cx="574919" cy="39463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5A10BC72-2096-430A-A5C4-5BFE8F80AC7A}"/>
              </a:ext>
            </a:extLst>
          </p:cNvPr>
          <p:cNvSpPr/>
          <p:nvPr/>
        </p:nvSpPr>
        <p:spPr>
          <a:xfrm flipV="1">
            <a:off x="3352819" y="2096886"/>
            <a:ext cx="439182" cy="25285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31" name="이등변 삼각형 30">
            <a:extLst>
              <a:ext uri="{FF2B5EF4-FFF2-40B4-BE49-F238E27FC236}">
                <a16:creationId xmlns:a16="http://schemas.microsoft.com/office/drawing/2014/main" id="{CAAFD190-27CA-41DA-A58F-29DCA7391C6C}"/>
              </a:ext>
            </a:extLst>
          </p:cNvPr>
          <p:cNvSpPr/>
          <p:nvPr/>
        </p:nvSpPr>
        <p:spPr>
          <a:xfrm flipV="1">
            <a:off x="5899705" y="2096886"/>
            <a:ext cx="439182" cy="25285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847D5A6E-A8A2-4919-BCE5-DEC920088C3B}"/>
              </a:ext>
            </a:extLst>
          </p:cNvPr>
          <p:cNvSpPr/>
          <p:nvPr/>
        </p:nvSpPr>
        <p:spPr>
          <a:xfrm flipV="1">
            <a:off x="8465641" y="2096886"/>
            <a:ext cx="439182" cy="25285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532DA1-6817-49D3-84B9-9F0756082B0C}"/>
              </a:ext>
            </a:extLst>
          </p:cNvPr>
          <p:cNvSpPr txBox="1"/>
          <p:nvPr/>
        </p:nvSpPr>
        <p:spPr>
          <a:xfrm>
            <a:off x="2306922" y="2570875"/>
            <a:ext cx="67698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2F2D2D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▶ 가족 또는 </a:t>
            </a:r>
            <a:r>
              <a:rPr lang="ko-KR" altLang="en-US" b="1" dirty="0" err="1">
                <a:solidFill>
                  <a:srgbClr val="2F2D2D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친구간의</a:t>
            </a:r>
            <a:r>
              <a:rPr lang="ko-KR" altLang="en-US" b="1" dirty="0">
                <a:solidFill>
                  <a:srgbClr val="2F2D2D"/>
                </a:solidFill>
                <a:effectLst/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유대 강화</a:t>
            </a:r>
            <a:endParaRPr lang="en-US" altLang="ko-KR" b="1" dirty="0">
              <a:solidFill>
                <a:srgbClr val="2F2D2D"/>
              </a:solidFill>
              <a:effectLst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r>
              <a:rPr lang="ko-KR" altLang="en-US" b="1" dirty="0">
                <a:solidFill>
                  <a:srgbClr val="2F2D2D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현대 사회에서는 가족들이 바쁜 일상으로 인해 소통이 주</a:t>
            </a:r>
            <a:endParaRPr lang="en-US" altLang="ko-KR" dirty="0">
              <a:solidFill>
                <a:srgbClr val="2F2D2D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5130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A0AEA135-A376-41CB-8C72-00E7F1C74D6E}"/>
              </a:ext>
            </a:extLst>
          </p:cNvPr>
          <p:cNvCxnSpPr>
            <a:cxnSpLocks/>
          </p:cNvCxnSpPr>
          <p:nvPr/>
        </p:nvCxnSpPr>
        <p:spPr>
          <a:xfrm>
            <a:off x="914400" y="0"/>
            <a:ext cx="0" cy="1464052"/>
          </a:xfrm>
          <a:prstGeom prst="line">
            <a:avLst/>
          </a:prstGeom>
          <a:ln w="19050">
            <a:solidFill>
              <a:srgbClr val="FFCF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ACA0C57-F1E2-4072-B03D-AE8284A0ADF6}"/>
              </a:ext>
            </a:extLst>
          </p:cNvPr>
          <p:cNvSpPr txBox="1"/>
          <p:nvPr/>
        </p:nvSpPr>
        <p:spPr>
          <a:xfrm>
            <a:off x="1323975" y="419100"/>
            <a:ext cx="503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BB60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Chapter.2</a:t>
            </a:r>
            <a:endParaRPr lang="ko-KR" altLang="en-US" b="1" dirty="0">
              <a:solidFill>
                <a:srgbClr val="FBB60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289D64-E14A-4BD5-9C82-6622AC0CC6D4}"/>
              </a:ext>
            </a:extLst>
          </p:cNvPr>
          <p:cNvSpPr txBox="1"/>
          <p:nvPr/>
        </p:nvSpPr>
        <p:spPr>
          <a:xfrm>
            <a:off x="1323975" y="84558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5D575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Type your Title</a:t>
            </a:r>
            <a:endParaRPr lang="ko-KR" altLang="en-US" sz="2400" b="1" spc="-300" dirty="0">
              <a:solidFill>
                <a:srgbClr val="413D3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6" name="_x248385272">
            <a:extLst>
              <a:ext uri="{FF2B5EF4-FFF2-40B4-BE49-F238E27FC236}">
                <a16:creationId xmlns:a16="http://schemas.microsoft.com/office/drawing/2014/main" id="{77F3E727-2A0A-4FD9-A386-29ECAFB48E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2443450"/>
            <a:ext cx="3003049" cy="1619905"/>
          </a:xfrm>
          <a:custGeom>
            <a:avLst/>
            <a:gdLst>
              <a:gd name="T0" fmla="*/ 23000 w 47100"/>
              <a:gd name="T1" fmla="*/ 0 h 23600"/>
              <a:gd name="T2" fmla="*/ 21100 w 47100"/>
              <a:gd name="T3" fmla="*/ 100 h 23600"/>
              <a:gd name="T4" fmla="*/ 18800 w 47100"/>
              <a:gd name="T5" fmla="*/ 400 h 23600"/>
              <a:gd name="T6" fmla="*/ 15500 w 47100"/>
              <a:gd name="T7" fmla="*/ 1400 h 23600"/>
              <a:gd name="T8" fmla="*/ 12300 w 47100"/>
              <a:gd name="T9" fmla="*/ 2800 h 23600"/>
              <a:gd name="T10" fmla="*/ 9400 w 47100"/>
              <a:gd name="T11" fmla="*/ 4600 h 23600"/>
              <a:gd name="T12" fmla="*/ 6900 w 47100"/>
              <a:gd name="T13" fmla="*/ 6900 h 23600"/>
              <a:gd name="T14" fmla="*/ 4600 w 47100"/>
              <a:gd name="T15" fmla="*/ 9400 h 23600"/>
              <a:gd name="T16" fmla="*/ 2800 w 47100"/>
              <a:gd name="T17" fmla="*/ 12300 h 23600"/>
              <a:gd name="T18" fmla="*/ 1400 w 47100"/>
              <a:gd name="T19" fmla="*/ 15500 h 23600"/>
              <a:gd name="T20" fmla="*/ 400 w 47100"/>
              <a:gd name="T21" fmla="*/ 18800 h 23600"/>
              <a:gd name="T22" fmla="*/ 100 w 47100"/>
              <a:gd name="T23" fmla="*/ 21100 h 23600"/>
              <a:gd name="T24" fmla="*/ 0 w 47100"/>
              <a:gd name="T25" fmla="*/ 23000 h 23600"/>
              <a:gd name="T26" fmla="*/ 6700 w 47100"/>
              <a:gd name="T27" fmla="*/ 23600 h 23600"/>
              <a:gd name="T28" fmla="*/ 6900 w 47100"/>
              <a:gd name="T29" fmla="*/ 21000 h 23600"/>
              <a:gd name="T30" fmla="*/ 7500 w 47100"/>
              <a:gd name="T31" fmla="*/ 18600 h 23600"/>
              <a:gd name="T32" fmla="*/ 8400 w 47100"/>
              <a:gd name="T33" fmla="*/ 16300 h 23600"/>
              <a:gd name="T34" fmla="*/ 9600 w 47100"/>
              <a:gd name="T35" fmla="*/ 14200 h 23600"/>
              <a:gd name="T36" fmla="*/ 11100 w 47100"/>
              <a:gd name="T37" fmla="*/ 12300 h 23600"/>
              <a:gd name="T38" fmla="*/ 12800 w 47100"/>
              <a:gd name="T39" fmla="*/ 10600 h 23600"/>
              <a:gd name="T40" fmla="*/ 14800 w 47100"/>
              <a:gd name="T41" fmla="*/ 9200 h 23600"/>
              <a:gd name="T42" fmla="*/ 17000 w 47100"/>
              <a:gd name="T43" fmla="*/ 8100 h 23600"/>
              <a:gd name="T44" fmla="*/ 19400 w 47100"/>
              <a:gd name="T45" fmla="*/ 7300 h 23600"/>
              <a:gd name="T46" fmla="*/ 21800 w 47100"/>
              <a:gd name="T47" fmla="*/ 6800 h 23600"/>
              <a:gd name="T48" fmla="*/ 23600 w 47100"/>
              <a:gd name="T49" fmla="*/ 6800 h 23600"/>
              <a:gd name="T50" fmla="*/ 26100 w 47100"/>
              <a:gd name="T51" fmla="*/ 6900 h 23600"/>
              <a:gd name="T52" fmla="*/ 28600 w 47100"/>
              <a:gd name="T53" fmla="*/ 7500 h 23600"/>
              <a:gd name="T54" fmla="*/ 30900 w 47100"/>
              <a:gd name="T55" fmla="*/ 8400 h 23600"/>
              <a:gd name="T56" fmla="*/ 33000 w 47100"/>
              <a:gd name="T57" fmla="*/ 9600 h 23600"/>
              <a:gd name="T58" fmla="*/ 34900 w 47100"/>
              <a:gd name="T59" fmla="*/ 11100 h 23600"/>
              <a:gd name="T60" fmla="*/ 36500 w 47100"/>
              <a:gd name="T61" fmla="*/ 12900 h 23600"/>
              <a:gd name="T62" fmla="*/ 37900 w 47100"/>
              <a:gd name="T63" fmla="*/ 14900 h 23600"/>
              <a:gd name="T64" fmla="*/ 39100 w 47100"/>
              <a:gd name="T65" fmla="*/ 17000 h 23600"/>
              <a:gd name="T66" fmla="*/ 39800 w 47100"/>
              <a:gd name="T67" fmla="*/ 19400 h 23600"/>
              <a:gd name="T68" fmla="*/ 40300 w 47100"/>
              <a:gd name="T69" fmla="*/ 21800 h 23600"/>
              <a:gd name="T70" fmla="*/ 47100 w 47100"/>
              <a:gd name="T71" fmla="*/ 23600 h 23600"/>
              <a:gd name="T72" fmla="*/ 47100 w 47100"/>
              <a:gd name="T73" fmla="*/ 22300 h 23600"/>
              <a:gd name="T74" fmla="*/ 46900 w 47100"/>
              <a:gd name="T75" fmla="*/ 20600 h 23600"/>
              <a:gd name="T76" fmla="*/ 46400 w 47100"/>
              <a:gd name="T77" fmla="*/ 17700 h 23600"/>
              <a:gd name="T78" fmla="*/ 45300 w 47100"/>
              <a:gd name="T79" fmla="*/ 14400 h 23600"/>
              <a:gd name="T80" fmla="*/ 43700 w 47100"/>
              <a:gd name="T81" fmla="*/ 11300 h 23600"/>
              <a:gd name="T82" fmla="*/ 41800 w 47100"/>
              <a:gd name="T83" fmla="*/ 8500 h 23600"/>
              <a:gd name="T84" fmla="*/ 39400 w 47100"/>
              <a:gd name="T85" fmla="*/ 6100 h 23600"/>
              <a:gd name="T86" fmla="*/ 36700 w 47100"/>
              <a:gd name="T87" fmla="*/ 4000 h 23600"/>
              <a:gd name="T88" fmla="*/ 33800 w 47100"/>
              <a:gd name="T89" fmla="*/ 2300 h 23600"/>
              <a:gd name="T90" fmla="*/ 30600 w 47100"/>
              <a:gd name="T91" fmla="*/ 1000 h 23600"/>
              <a:gd name="T92" fmla="*/ 27200 w 47100"/>
              <a:gd name="T93" fmla="*/ 200 h 23600"/>
              <a:gd name="T94" fmla="*/ 25400 w 47100"/>
              <a:gd name="T95" fmla="*/ 0 h 23600"/>
              <a:gd name="T96" fmla="*/ 23600 w 47100"/>
              <a:gd name="T97" fmla="*/ 0 h 23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7100" h="23600">
                <a:moveTo>
                  <a:pt x="23600" y="0"/>
                </a:moveTo>
                <a:lnTo>
                  <a:pt x="23600" y="0"/>
                </a:lnTo>
                <a:lnTo>
                  <a:pt x="23000" y="0"/>
                </a:lnTo>
                <a:lnTo>
                  <a:pt x="22300" y="0"/>
                </a:lnTo>
                <a:lnTo>
                  <a:pt x="21700" y="0"/>
                </a:lnTo>
                <a:lnTo>
                  <a:pt x="21100" y="100"/>
                </a:lnTo>
                <a:lnTo>
                  <a:pt x="20600" y="200"/>
                </a:lnTo>
                <a:lnTo>
                  <a:pt x="20000" y="200"/>
                </a:lnTo>
                <a:lnTo>
                  <a:pt x="18800" y="400"/>
                </a:lnTo>
                <a:lnTo>
                  <a:pt x="17700" y="700"/>
                </a:lnTo>
                <a:lnTo>
                  <a:pt x="16500" y="1000"/>
                </a:lnTo>
                <a:lnTo>
                  <a:pt x="15500" y="1400"/>
                </a:lnTo>
                <a:lnTo>
                  <a:pt x="14400" y="1800"/>
                </a:lnTo>
                <a:lnTo>
                  <a:pt x="13300" y="2300"/>
                </a:lnTo>
                <a:lnTo>
                  <a:pt x="12300" y="2800"/>
                </a:lnTo>
                <a:lnTo>
                  <a:pt x="11300" y="3400"/>
                </a:lnTo>
                <a:lnTo>
                  <a:pt x="10400" y="4000"/>
                </a:lnTo>
                <a:lnTo>
                  <a:pt x="9400" y="4600"/>
                </a:lnTo>
                <a:lnTo>
                  <a:pt x="8500" y="5300"/>
                </a:lnTo>
                <a:lnTo>
                  <a:pt x="7700" y="6100"/>
                </a:lnTo>
                <a:lnTo>
                  <a:pt x="6900" y="6900"/>
                </a:lnTo>
                <a:lnTo>
                  <a:pt x="6100" y="7700"/>
                </a:lnTo>
                <a:lnTo>
                  <a:pt x="5300" y="8500"/>
                </a:lnTo>
                <a:lnTo>
                  <a:pt x="4600" y="9400"/>
                </a:lnTo>
                <a:lnTo>
                  <a:pt x="4000" y="10400"/>
                </a:lnTo>
                <a:lnTo>
                  <a:pt x="3400" y="11300"/>
                </a:lnTo>
                <a:lnTo>
                  <a:pt x="2800" y="12300"/>
                </a:lnTo>
                <a:lnTo>
                  <a:pt x="2300" y="13300"/>
                </a:lnTo>
                <a:lnTo>
                  <a:pt x="1800" y="14400"/>
                </a:lnTo>
                <a:lnTo>
                  <a:pt x="1400" y="15500"/>
                </a:lnTo>
                <a:lnTo>
                  <a:pt x="1000" y="16500"/>
                </a:lnTo>
                <a:lnTo>
                  <a:pt x="700" y="17700"/>
                </a:lnTo>
                <a:lnTo>
                  <a:pt x="400" y="18800"/>
                </a:lnTo>
                <a:lnTo>
                  <a:pt x="200" y="20000"/>
                </a:lnTo>
                <a:lnTo>
                  <a:pt x="200" y="20600"/>
                </a:lnTo>
                <a:lnTo>
                  <a:pt x="100" y="21100"/>
                </a:lnTo>
                <a:lnTo>
                  <a:pt x="0" y="21700"/>
                </a:lnTo>
                <a:lnTo>
                  <a:pt x="0" y="22300"/>
                </a:lnTo>
                <a:lnTo>
                  <a:pt x="0" y="23000"/>
                </a:lnTo>
                <a:lnTo>
                  <a:pt x="0" y="23600"/>
                </a:lnTo>
                <a:lnTo>
                  <a:pt x="6700" y="23600"/>
                </a:lnTo>
                <a:lnTo>
                  <a:pt x="6700" y="22700"/>
                </a:lnTo>
                <a:lnTo>
                  <a:pt x="6800" y="21800"/>
                </a:lnTo>
                <a:lnTo>
                  <a:pt x="6900" y="21000"/>
                </a:lnTo>
                <a:lnTo>
                  <a:pt x="7000" y="20200"/>
                </a:lnTo>
                <a:lnTo>
                  <a:pt x="7200" y="19400"/>
                </a:lnTo>
                <a:lnTo>
                  <a:pt x="7500" y="18600"/>
                </a:lnTo>
                <a:lnTo>
                  <a:pt x="7700" y="17800"/>
                </a:lnTo>
                <a:lnTo>
                  <a:pt x="8000" y="17000"/>
                </a:lnTo>
                <a:lnTo>
                  <a:pt x="8400" y="16300"/>
                </a:lnTo>
                <a:lnTo>
                  <a:pt x="8700" y="15600"/>
                </a:lnTo>
                <a:lnTo>
                  <a:pt x="9100" y="14900"/>
                </a:lnTo>
                <a:lnTo>
                  <a:pt x="9600" y="14200"/>
                </a:lnTo>
                <a:lnTo>
                  <a:pt x="10000" y="13500"/>
                </a:lnTo>
                <a:lnTo>
                  <a:pt x="10500" y="12900"/>
                </a:lnTo>
                <a:lnTo>
                  <a:pt x="11100" y="12300"/>
                </a:lnTo>
                <a:lnTo>
                  <a:pt x="11600" y="11700"/>
                </a:lnTo>
                <a:lnTo>
                  <a:pt x="12200" y="11100"/>
                </a:lnTo>
                <a:lnTo>
                  <a:pt x="12800" y="10600"/>
                </a:lnTo>
                <a:lnTo>
                  <a:pt x="13500" y="10100"/>
                </a:lnTo>
                <a:lnTo>
                  <a:pt x="14100" y="9600"/>
                </a:lnTo>
                <a:lnTo>
                  <a:pt x="14800" y="9200"/>
                </a:lnTo>
                <a:lnTo>
                  <a:pt x="15500" y="8800"/>
                </a:lnTo>
                <a:lnTo>
                  <a:pt x="16200" y="8400"/>
                </a:lnTo>
                <a:lnTo>
                  <a:pt x="17000" y="8100"/>
                </a:lnTo>
                <a:lnTo>
                  <a:pt x="17800" y="7800"/>
                </a:lnTo>
                <a:lnTo>
                  <a:pt x="18500" y="7500"/>
                </a:lnTo>
                <a:lnTo>
                  <a:pt x="19400" y="7300"/>
                </a:lnTo>
                <a:lnTo>
                  <a:pt x="20200" y="7100"/>
                </a:lnTo>
                <a:lnTo>
                  <a:pt x="21000" y="6900"/>
                </a:lnTo>
                <a:lnTo>
                  <a:pt x="21800" y="6800"/>
                </a:lnTo>
                <a:lnTo>
                  <a:pt x="22700" y="6800"/>
                </a:lnTo>
                <a:lnTo>
                  <a:pt x="23600" y="6800"/>
                </a:lnTo>
                <a:lnTo>
                  <a:pt x="24400" y="6800"/>
                </a:lnTo>
                <a:lnTo>
                  <a:pt x="25300" y="6800"/>
                </a:lnTo>
                <a:lnTo>
                  <a:pt x="26100" y="6900"/>
                </a:lnTo>
                <a:lnTo>
                  <a:pt x="27000" y="7100"/>
                </a:lnTo>
                <a:lnTo>
                  <a:pt x="27800" y="7300"/>
                </a:lnTo>
                <a:lnTo>
                  <a:pt x="28600" y="7500"/>
                </a:lnTo>
                <a:lnTo>
                  <a:pt x="29300" y="7800"/>
                </a:lnTo>
                <a:lnTo>
                  <a:pt x="30100" y="8100"/>
                </a:lnTo>
                <a:lnTo>
                  <a:pt x="30900" y="8400"/>
                </a:lnTo>
                <a:lnTo>
                  <a:pt x="31600" y="8800"/>
                </a:lnTo>
                <a:lnTo>
                  <a:pt x="32300" y="9200"/>
                </a:lnTo>
                <a:lnTo>
                  <a:pt x="33000" y="9600"/>
                </a:lnTo>
                <a:lnTo>
                  <a:pt x="33600" y="10100"/>
                </a:lnTo>
                <a:lnTo>
                  <a:pt x="34300" y="10600"/>
                </a:lnTo>
                <a:lnTo>
                  <a:pt x="34900" y="11100"/>
                </a:lnTo>
                <a:lnTo>
                  <a:pt x="35500" y="11700"/>
                </a:lnTo>
                <a:lnTo>
                  <a:pt x="36000" y="12300"/>
                </a:lnTo>
                <a:lnTo>
                  <a:pt x="36500" y="12900"/>
                </a:lnTo>
                <a:lnTo>
                  <a:pt x="37000" y="13500"/>
                </a:lnTo>
                <a:lnTo>
                  <a:pt x="37500" y="14200"/>
                </a:lnTo>
                <a:lnTo>
                  <a:pt x="37900" y="14900"/>
                </a:lnTo>
                <a:lnTo>
                  <a:pt x="38300" y="15600"/>
                </a:lnTo>
                <a:lnTo>
                  <a:pt x="38700" y="16300"/>
                </a:lnTo>
                <a:lnTo>
                  <a:pt x="39100" y="17000"/>
                </a:lnTo>
                <a:lnTo>
                  <a:pt x="39400" y="17800"/>
                </a:lnTo>
                <a:lnTo>
                  <a:pt x="39600" y="18600"/>
                </a:lnTo>
                <a:lnTo>
                  <a:pt x="39800" y="19400"/>
                </a:lnTo>
                <a:lnTo>
                  <a:pt x="40000" y="20200"/>
                </a:lnTo>
                <a:lnTo>
                  <a:pt x="40200" y="21000"/>
                </a:lnTo>
                <a:lnTo>
                  <a:pt x="40300" y="21800"/>
                </a:lnTo>
                <a:lnTo>
                  <a:pt x="40400" y="22700"/>
                </a:lnTo>
                <a:lnTo>
                  <a:pt x="40400" y="23600"/>
                </a:lnTo>
                <a:lnTo>
                  <a:pt x="47100" y="23600"/>
                </a:lnTo>
                <a:lnTo>
                  <a:pt x="47100" y="23000"/>
                </a:lnTo>
                <a:lnTo>
                  <a:pt x="47100" y="22300"/>
                </a:lnTo>
                <a:lnTo>
                  <a:pt x="47100" y="21700"/>
                </a:lnTo>
                <a:lnTo>
                  <a:pt x="47000" y="21100"/>
                </a:lnTo>
                <a:lnTo>
                  <a:pt x="46900" y="20600"/>
                </a:lnTo>
                <a:lnTo>
                  <a:pt x="46900" y="20000"/>
                </a:lnTo>
                <a:lnTo>
                  <a:pt x="46700" y="18800"/>
                </a:lnTo>
                <a:lnTo>
                  <a:pt x="46400" y="17700"/>
                </a:lnTo>
                <a:lnTo>
                  <a:pt x="46100" y="16500"/>
                </a:lnTo>
                <a:lnTo>
                  <a:pt x="45700" y="15500"/>
                </a:lnTo>
                <a:lnTo>
                  <a:pt x="45300" y="14400"/>
                </a:lnTo>
                <a:lnTo>
                  <a:pt x="44800" y="13300"/>
                </a:lnTo>
                <a:lnTo>
                  <a:pt x="44300" y="12300"/>
                </a:lnTo>
                <a:lnTo>
                  <a:pt x="43700" y="11300"/>
                </a:lnTo>
                <a:lnTo>
                  <a:pt x="43100" y="10400"/>
                </a:lnTo>
                <a:lnTo>
                  <a:pt x="42500" y="9400"/>
                </a:lnTo>
                <a:lnTo>
                  <a:pt x="41800" y="8500"/>
                </a:lnTo>
                <a:lnTo>
                  <a:pt x="41000" y="7700"/>
                </a:lnTo>
                <a:lnTo>
                  <a:pt x="40200" y="6900"/>
                </a:lnTo>
                <a:lnTo>
                  <a:pt x="39400" y="6100"/>
                </a:lnTo>
                <a:lnTo>
                  <a:pt x="38500" y="5300"/>
                </a:lnTo>
                <a:lnTo>
                  <a:pt x="37700" y="4600"/>
                </a:lnTo>
                <a:lnTo>
                  <a:pt x="36700" y="4000"/>
                </a:lnTo>
                <a:lnTo>
                  <a:pt x="35800" y="3400"/>
                </a:lnTo>
                <a:lnTo>
                  <a:pt x="34800" y="2800"/>
                </a:lnTo>
                <a:lnTo>
                  <a:pt x="33800" y="2300"/>
                </a:lnTo>
                <a:lnTo>
                  <a:pt x="32700" y="1800"/>
                </a:lnTo>
                <a:lnTo>
                  <a:pt x="31700" y="1400"/>
                </a:lnTo>
                <a:lnTo>
                  <a:pt x="30600" y="1000"/>
                </a:lnTo>
                <a:lnTo>
                  <a:pt x="29400" y="700"/>
                </a:lnTo>
                <a:lnTo>
                  <a:pt x="28300" y="400"/>
                </a:lnTo>
                <a:lnTo>
                  <a:pt x="27200" y="200"/>
                </a:lnTo>
                <a:lnTo>
                  <a:pt x="26600" y="200"/>
                </a:lnTo>
                <a:lnTo>
                  <a:pt x="26000" y="100"/>
                </a:lnTo>
                <a:lnTo>
                  <a:pt x="25400" y="0"/>
                </a:lnTo>
                <a:lnTo>
                  <a:pt x="24800" y="0"/>
                </a:lnTo>
                <a:lnTo>
                  <a:pt x="24200" y="0"/>
                </a:lnTo>
                <a:lnTo>
                  <a:pt x="23600" y="0"/>
                </a:lnTo>
              </a:path>
            </a:pathLst>
          </a:custGeom>
          <a:solidFill>
            <a:srgbClr val="FABE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7" name="_x248385272">
            <a:extLst>
              <a:ext uri="{FF2B5EF4-FFF2-40B4-BE49-F238E27FC236}">
                <a16:creationId xmlns:a16="http://schemas.microsoft.com/office/drawing/2014/main" id="{9EA8DEEC-5762-4057-A8FB-F45BD2A1F4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4250" y="2518185"/>
            <a:ext cx="3003049" cy="1619905"/>
          </a:xfrm>
          <a:custGeom>
            <a:avLst/>
            <a:gdLst>
              <a:gd name="T0" fmla="*/ 23000 w 47100"/>
              <a:gd name="T1" fmla="*/ 0 h 23600"/>
              <a:gd name="T2" fmla="*/ 21100 w 47100"/>
              <a:gd name="T3" fmla="*/ 100 h 23600"/>
              <a:gd name="T4" fmla="*/ 18800 w 47100"/>
              <a:gd name="T5" fmla="*/ 400 h 23600"/>
              <a:gd name="T6" fmla="*/ 15500 w 47100"/>
              <a:gd name="T7" fmla="*/ 1400 h 23600"/>
              <a:gd name="T8" fmla="*/ 12300 w 47100"/>
              <a:gd name="T9" fmla="*/ 2800 h 23600"/>
              <a:gd name="T10" fmla="*/ 9400 w 47100"/>
              <a:gd name="T11" fmla="*/ 4600 h 23600"/>
              <a:gd name="T12" fmla="*/ 6900 w 47100"/>
              <a:gd name="T13" fmla="*/ 6900 h 23600"/>
              <a:gd name="T14" fmla="*/ 4600 w 47100"/>
              <a:gd name="T15" fmla="*/ 9400 h 23600"/>
              <a:gd name="T16" fmla="*/ 2800 w 47100"/>
              <a:gd name="T17" fmla="*/ 12300 h 23600"/>
              <a:gd name="T18" fmla="*/ 1400 w 47100"/>
              <a:gd name="T19" fmla="*/ 15500 h 23600"/>
              <a:gd name="T20" fmla="*/ 400 w 47100"/>
              <a:gd name="T21" fmla="*/ 18800 h 23600"/>
              <a:gd name="T22" fmla="*/ 100 w 47100"/>
              <a:gd name="T23" fmla="*/ 21100 h 23600"/>
              <a:gd name="T24" fmla="*/ 0 w 47100"/>
              <a:gd name="T25" fmla="*/ 23000 h 23600"/>
              <a:gd name="T26" fmla="*/ 6700 w 47100"/>
              <a:gd name="T27" fmla="*/ 23600 h 23600"/>
              <a:gd name="T28" fmla="*/ 6900 w 47100"/>
              <a:gd name="T29" fmla="*/ 21000 h 23600"/>
              <a:gd name="T30" fmla="*/ 7500 w 47100"/>
              <a:gd name="T31" fmla="*/ 18600 h 23600"/>
              <a:gd name="T32" fmla="*/ 8400 w 47100"/>
              <a:gd name="T33" fmla="*/ 16300 h 23600"/>
              <a:gd name="T34" fmla="*/ 9600 w 47100"/>
              <a:gd name="T35" fmla="*/ 14200 h 23600"/>
              <a:gd name="T36" fmla="*/ 11100 w 47100"/>
              <a:gd name="T37" fmla="*/ 12300 h 23600"/>
              <a:gd name="T38" fmla="*/ 12800 w 47100"/>
              <a:gd name="T39" fmla="*/ 10600 h 23600"/>
              <a:gd name="T40" fmla="*/ 14800 w 47100"/>
              <a:gd name="T41" fmla="*/ 9200 h 23600"/>
              <a:gd name="T42" fmla="*/ 17000 w 47100"/>
              <a:gd name="T43" fmla="*/ 8100 h 23600"/>
              <a:gd name="T44" fmla="*/ 19400 w 47100"/>
              <a:gd name="T45" fmla="*/ 7300 h 23600"/>
              <a:gd name="T46" fmla="*/ 21800 w 47100"/>
              <a:gd name="T47" fmla="*/ 6800 h 23600"/>
              <a:gd name="T48" fmla="*/ 23600 w 47100"/>
              <a:gd name="T49" fmla="*/ 6800 h 23600"/>
              <a:gd name="T50" fmla="*/ 26100 w 47100"/>
              <a:gd name="T51" fmla="*/ 6900 h 23600"/>
              <a:gd name="T52" fmla="*/ 28600 w 47100"/>
              <a:gd name="T53" fmla="*/ 7500 h 23600"/>
              <a:gd name="T54" fmla="*/ 30900 w 47100"/>
              <a:gd name="T55" fmla="*/ 8400 h 23600"/>
              <a:gd name="T56" fmla="*/ 33000 w 47100"/>
              <a:gd name="T57" fmla="*/ 9600 h 23600"/>
              <a:gd name="T58" fmla="*/ 34900 w 47100"/>
              <a:gd name="T59" fmla="*/ 11100 h 23600"/>
              <a:gd name="T60" fmla="*/ 36500 w 47100"/>
              <a:gd name="T61" fmla="*/ 12900 h 23600"/>
              <a:gd name="T62" fmla="*/ 37900 w 47100"/>
              <a:gd name="T63" fmla="*/ 14900 h 23600"/>
              <a:gd name="T64" fmla="*/ 39100 w 47100"/>
              <a:gd name="T65" fmla="*/ 17000 h 23600"/>
              <a:gd name="T66" fmla="*/ 39800 w 47100"/>
              <a:gd name="T67" fmla="*/ 19400 h 23600"/>
              <a:gd name="T68" fmla="*/ 40300 w 47100"/>
              <a:gd name="T69" fmla="*/ 21800 h 23600"/>
              <a:gd name="T70" fmla="*/ 47100 w 47100"/>
              <a:gd name="T71" fmla="*/ 23600 h 23600"/>
              <a:gd name="T72" fmla="*/ 47100 w 47100"/>
              <a:gd name="T73" fmla="*/ 22300 h 23600"/>
              <a:gd name="T74" fmla="*/ 46900 w 47100"/>
              <a:gd name="T75" fmla="*/ 20600 h 23600"/>
              <a:gd name="T76" fmla="*/ 46400 w 47100"/>
              <a:gd name="T77" fmla="*/ 17700 h 23600"/>
              <a:gd name="T78" fmla="*/ 45300 w 47100"/>
              <a:gd name="T79" fmla="*/ 14400 h 23600"/>
              <a:gd name="T80" fmla="*/ 43700 w 47100"/>
              <a:gd name="T81" fmla="*/ 11300 h 23600"/>
              <a:gd name="T82" fmla="*/ 41800 w 47100"/>
              <a:gd name="T83" fmla="*/ 8500 h 23600"/>
              <a:gd name="T84" fmla="*/ 39400 w 47100"/>
              <a:gd name="T85" fmla="*/ 6100 h 23600"/>
              <a:gd name="T86" fmla="*/ 36700 w 47100"/>
              <a:gd name="T87" fmla="*/ 4000 h 23600"/>
              <a:gd name="T88" fmla="*/ 33800 w 47100"/>
              <a:gd name="T89" fmla="*/ 2300 h 23600"/>
              <a:gd name="T90" fmla="*/ 30600 w 47100"/>
              <a:gd name="T91" fmla="*/ 1000 h 23600"/>
              <a:gd name="T92" fmla="*/ 27200 w 47100"/>
              <a:gd name="T93" fmla="*/ 200 h 23600"/>
              <a:gd name="T94" fmla="*/ 25400 w 47100"/>
              <a:gd name="T95" fmla="*/ 0 h 23600"/>
              <a:gd name="T96" fmla="*/ 23600 w 47100"/>
              <a:gd name="T97" fmla="*/ 0 h 23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7100" h="23600">
                <a:moveTo>
                  <a:pt x="23600" y="0"/>
                </a:moveTo>
                <a:lnTo>
                  <a:pt x="23600" y="0"/>
                </a:lnTo>
                <a:lnTo>
                  <a:pt x="23000" y="0"/>
                </a:lnTo>
                <a:lnTo>
                  <a:pt x="22300" y="0"/>
                </a:lnTo>
                <a:lnTo>
                  <a:pt x="21700" y="0"/>
                </a:lnTo>
                <a:lnTo>
                  <a:pt x="21100" y="100"/>
                </a:lnTo>
                <a:lnTo>
                  <a:pt x="20600" y="200"/>
                </a:lnTo>
                <a:lnTo>
                  <a:pt x="20000" y="200"/>
                </a:lnTo>
                <a:lnTo>
                  <a:pt x="18800" y="400"/>
                </a:lnTo>
                <a:lnTo>
                  <a:pt x="17700" y="700"/>
                </a:lnTo>
                <a:lnTo>
                  <a:pt x="16500" y="1000"/>
                </a:lnTo>
                <a:lnTo>
                  <a:pt x="15500" y="1400"/>
                </a:lnTo>
                <a:lnTo>
                  <a:pt x="14400" y="1800"/>
                </a:lnTo>
                <a:lnTo>
                  <a:pt x="13300" y="2300"/>
                </a:lnTo>
                <a:lnTo>
                  <a:pt x="12300" y="2800"/>
                </a:lnTo>
                <a:lnTo>
                  <a:pt x="11300" y="3400"/>
                </a:lnTo>
                <a:lnTo>
                  <a:pt x="10400" y="4000"/>
                </a:lnTo>
                <a:lnTo>
                  <a:pt x="9400" y="4600"/>
                </a:lnTo>
                <a:lnTo>
                  <a:pt x="8500" y="5300"/>
                </a:lnTo>
                <a:lnTo>
                  <a:pt x="7700" y="6100"/>
                </a:lnTo>
                <a:lnTo>
                  <a:pt x="6900" y="6900"/>
                </a:lnTo>
                <a:lnTo>
                  <a:pt x="6100" y="7700"/>
                </a:lnTo>
                <a:lnTo>
                  <a:pt x="5300" y="8500"/>
                </a:lnTo>
                <a:lnTo>
                  <a:pt x="4600" y="9400"/>
                </a:lnTo>
                <a:lnTo>
                  <a:pt x="4000" y="10400"/>
                </a:lnTo>
                <a:lnTo>
                  <a:pt x="3400" y="11300"/>
                </a:lnTo>
                <a:lnTo>
                  <a:pt x="2800" y="12300"/>
                </a:lnTo>
                <a:lnTo>
                  <a:pt x="2300" y="13300"/>
                </a:lnTo>
                <a:lnTo>
                  <a:pt x="1800" y="14400"/>
                </a:lnTo>
                <a:lnTo>
                  <a:pt x="1400" y="15500"/>
                </a:lnTo>
                <a:lnTo>
                  <a:pt x="1000" y="16500"/>
                </a:lnTo>
                <a:lnTo>
                  <a:pt x="700" y="17700"/>
                </a:lnTo>
                <a:lnTo>
                  <a:pt x="400" y="18800"/>
                </a:lnTo>
                <a:lnTo>
                  <a:pt x="200" y="20000"/>
                </a:lnTo>
                <a:lnTo>
                  <a:pt x="200" y="20600"/>
                </a:lnTo>
                <a:lnTo>
                  <a:pt x="100" y="21100"/>
                </a:lnTo>
                <a:lnTo>
                  <a:pt x="0" y="21700"/>
                </a:lnTo>
                <a:lnTo>
                  <a:pt x="0" y="22300"/>
                </a:lnTo>
                <a:lnTo>
                  <a:pt x="0" y="23000"/>
                </a:lnTo>
                <a:lnTo>
                  <a:pt x="0" y="23600"/>
                </a:lnTo>
                <a:lnTo>
                  <a:pt x="6700" y="23600"/>
                </a:lnTo>
                <a:lnTo>
                  <a:pt x="6700" y="22700"/>
                </a:lnTo>
                <a:lnTo>
                  <a:pt x="6800" y="21800"/>
                </a:lnTo>
                <a:lnTo>
                  <a:pt x="6900" y="21000"/>
                </a:lnTo>
                <a:lnTo>
                  <a:pt x="7000" y="20200"/>
                </a:lnTo>
                <a:lnTo>
                  <a:pt x="7200" y="19400"/>
                </a:lnTo>
                <a:lnTo>
                  <a:pt x="7500" y="18600"/>
                </a:lnTo>
                <a:lnTo>
                  <a:pt x="7700" y="17800"/>
                </a:lnTo>
                <a:lnTo>
                  <a:pt x="8000" y="17000"/>
                </a:lnTo>
                <a:lnTo>
                  <a:pt x="8400" y="16300"/>
                </a:lnTo>
                <a:lnTo>
                  <a:pt x="8700" y="15600"/>
                </a:lnTo>
                <a:lnTo>
                  <a:pt x="9100" y="14900"/>
                </a:lnTo>
                <a:lnTo>
                  <a:pt x="9600" y="14200"/>
                </a:lnTo>
                <a:lnTo>
                  <a:pt x="10000" y="13500"/>
                </a:lnTo>
                <a:lnTo>
                  <a:pt x="10500" y="12900"/>
                </a:lnTo>
                <a:lnTo>
                  <a:pt x="11100" y="12300"/>
                </a:lnTo>
                <a:lnTo>
                  <a:pt x="11600" y="11700"/>
                </a:lnTo>
                <a:lnTo>
                  <a:pt x="12200" y="11100"/>
                </a:lnTo>
                <a:lnTo>
                  <a:pt x="12800" y="10600"/>
                </a:lnTo>
                <a:lnTo>
                  <a:pt x="13500" y="10100"/>
                </a:lnTo>
                <a:lnTo>
                  <a:pt x="14100" y="9600"/>
                </a:lnTo>
                <a:lnTo>
                  <a:pt x="14800" y="9200"/>
                </a:lnTo>
                <a:lnTo>
                  <a:pt x="15500" y="8800"/>
                </a:lnTo>
                <a:lnTo>
                  <a:pt x="16200" y="8400"/>
                </a:lnTo>
                <a:lnTo>
                  <a:pt x="17000" y="8100"/>
                </a:lnTo>
                <a:lnTo>
                  <a:pt x="17800" y="7800"/>
                </a:lnTo>
                <a:lnTo>
                  <a:pt x="18500" y="7500"/>
                </a:lnTo>
                <a:lnTo>
                  <a:pt x="19400" y="7300"/>
                </a:lnTo>
                <a:lnTo>
                  <a:pt x="20200" y="7100"/>
                </a:lnTo>
                <a:lnTo>
                  <a:pt x="21000" y="6900"/>
                </a:lnTo>
                <a:lnTo>
                  <a:pt x="21800" y="6800"/>
                </a:lnTo>
                <a:lnTo>
                  <a:pt x="22700" y="6800"/>
                </a:lnTo>
                <a:lnTo>
                  <a:pt x="23600" y="6800"/>
                </a:lnTo>
                <a:lnTo>
                  <a:pt x="24400" y="6800"/>
                </a:lnTo>
                <a:lnTo>
                  <a:pt x="25300" y="6800"/>
                </a:lnTo>
                <a:lnTo>
                  <a:pt x="26100" y="6900"/>
                </a:lnTo>
                <a:lnTo>
                  <a:pt x="27000" y="7100"/>
                </a:lnTo>
                <a:lnTo>
                  <a:pt x="27800" y="7300"/>
                </a:lnTo>
                <a:lnTo>
                  <a:pt x="28600" y="7500"/>
                </a:lnTo>
                <a:lnTo>
                  <a:pt x="29300" y="7800"/>
                </a:lnTo>
                <a:lnTo>
                  <a:pt x="30100" y="8100"/>
                </a:lnTo>
                <a:lnTo>
                  <a:pt x="30900" y="8400"/>
                </a:lnTo>
                <a:lnTo>
                  <a:pt x="31600" y="8800"/>
                </a:lnTo>
                <a:lnTo>
                  <a:pt x="32300" y="9200"/>
                </a:lnTo>
                <a:lnTo>
                  <a:pt x="33000" y="9600"/>
                </a:lnTo>
                <a:lnTo>
                  <a:pt x="33600" y="10100"/>
                </a:lnTo>
                <a:lnTo>
                  <a:pt x="34300" y="10600"/>
                </a:lnTo>
                <a:lnTo>
                  <a:pt x="34900" y="11100"/>
                </a:lnTo>
                <a:lnTo>
                  <a:pt x="35500" y="11700"/>
                </a:lnTo>
                <a:lnTo>
                  <a:pt x="36000" y="12300"/>
                </a:lnTo>
                <a:lnTo>
                  <a:pt x="36500" y="12900"/>
                </a:lnTo>
                <a:lnTo>
                  <a:pt x="37000" y="13500"/>
                </a:lnTo>
                <a:lnTo>
                  <a:pt x="37500" y="14200"/>
                </a:lnTo>
                <a:lnTo>
                  <a:pt x="37900" y="14900"/>
                </a:lnTo>
                <a:lnTo>
                  <a:pt x="38300" y="15600"/>
                </a:lnTo>
                <a:lnTo>
                  <a:pt x="38700" y="16300"/>
                </a:lnTo>
                <a:lnTo>
                  <a:pt x="39100" y="17000"/>
                </a:lnTo>
                <a:lnTo>
                  <a:pt x="39400" y="17800"/>
                </a:lnTo>
                <a:lnTo>
                  <a:pt x="39600" y="18600"/>
                </a:lnTo>
                <a:lnTo>
                  <a:pt x="39800" y="19400"/>
                </a:lnTo>
                <a:lnTo>
                  <a:pt x="40000" y="20200"/>
                </a:lnTo>
                <a:lnTo>
                  <a:pt x="40200" y="21000"/>
                </a:lnTo>
                <a:lnTo>
                  <a:pt x="40300" y="21800"/>
                </a:lnTo>
                <a:lnTo>
                  <a:pt x="40400" y="22700"/>
                </a:lnTo>
                <a:lnTo>
                  <a:pt x="40400" y="23600"/>
                </a:lnTo>
                <a:lnTo>
                  <a:pt x="47100" y="23600"/>
                </a:lnTo>
                <a:lnTo>
                  <a:pt x="47100" y="23000"/>
                </a:lnTo>
                <a:lnTo>
                  <a:pt x="47100" y="22300"/>
                </a:lnTo>
                <a:lnTo>
                  <a:pt x="47100" y="21700"/>
                </a:lnTo>
                <a:lnTo>
                  <a:pt x="47000" y="21100"/>
                </a:lnTo>
                <a:lnTo>
                  <a:pt x="46900" y="20600"/>
                </a:lnTo>
                <a:lnTo>
                  <a:pt x="46900" y="20000"/>
                </a:lnTo>
                <a:lnTo>
                  <a:pt x="46700" y="18800"/>
                </a:lnTo>
                <a:lnTo>
                  <a:pt x="46400" y="17700"/>
                </a:lnTo>
                <a:lnTo>
                  <a:pt x="46100" y="16500"/>
                </a:lnTo>
                <a:lnTo>
                  <a:pt x="45700" y="15500"/>
                </a:lnTo>
                <a:lnTo>
                  <a:pt x="45300" y="14400"/>
                </a:lnTo>
                <a:lnTo>
                  <a:pt x="44800" y="13300"/>
                </a:lnTo>
                <a:lnTo>
                  <a:pt x="44300" y="12300"/>
                </a:lnTo>
                <a:lnTo>
                  <a:pt x="43700" y="11300"/>
                </a:lnTo>
                <a:lnTo>
                  <a:pt x="43100" y="10400"/>
                </a:lnTo>
                <a:lnTo>
                  <a:pt x="42500" y="9400"/>
                </a:lnTo>
                <a:lnTo>
                  <a:pt x="41800" y="8500"/>
                </a:lnTo>
                <a:lnTo>
                  <a:pt x="41000" y="7700"/>
                </a:lnTo>
                <a:lnTo>
                  <a:pt x="40200" y="6900"/>
                </a:lnTo>
                <a:lnTo>
                  <a:pt x="39400" y="6100"/>
                </a:lnTo>
                <a:lnTo>
                  <a:pt x="38500" y="5300"/>
                </a:lnTo>
                <a:lnTo>
                  <a:pt x="37700" y="4600"/>
                </a:lnTo>
                <a:lnTo>
                  <a:pt x="36700" y="4000"/>
                </a:lnTo>
                <a:lnTo>
                  <a:pt x="35800" y="3400"/>
                </a:lnTo>
                <a:lnTo>
                  <a:pt x="34800" y="2800"/>
                </a:lnTo>
                <a:lnTo>
                  <a:pt x="33800" y="2300"/>
                </a:lnTo>
                <a:lnTo>
                  <a:pt x="32700" y="1800"/>
                </a:lnTo>
                <a:lnTo>
                  <a:pt x="31700" y="1400"/>
                </a:lnTo>
                <a:lnTo>
                  <a:pt x="30600" y="1000"/>
                </a:lnTo>
                <a:lnTo>
                  <a:pt x="29400" y="700"/>
                </a:lnTo>
                <a:lnTo>
                  <a:pt x="28300" y="400"/>
                </a:lnTo>
                <a:lnTo>
                  <a:pt x="27200" y="200"/>
                </a:lnTo>
                <a:lnTo>
                  <a:pt x="26600" y="200"/>
                </a:lnTo>
                <a:lnTo>
                  <a:pt x="26000" y="100"/>
                </a:lnTo>
                <a:lnTo>
                  <a:pt x="25400" y="0"/>
                </a:lnTo>
                <a:lnTo>
                  <a:pt x="24800" y="0"/>
                </a:lnTo>
                <a:lnTo>
                  <a:pt x="24200" y="0"/>
                </a:lnTo>
                <a:lnTo>
                  <a:pt x="23600" y="0"/>
                </a:lnTo>
              </a:path>
            </a:pathLst>
          </a:custGeom>
          <a:solidFill>
            <a:srgbClr val="FFE697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8" name="_x248385272">
            <a:extLst>
              <a:ext uri="{FF2B5EF4-FFF2-40B4-BE49-F238E27FC236}">
                <a16:creationId xmlns:a16="http://schemas.microsoft.com/office/drawing/2014/main" id="{2AEA44FD-6590-46F5-AE1D-19C660B7A8D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762498" y="4061426"/>
            <a:ext cx="3003049" cy="1619905"/>
          </a:xfrm>
          <a:custGeom>
            <a:avLst/>
            <a:gdLst>
              <a:gd name="T0" fmla="*/ 23000 w 47100"/>
              <a:gd name="T1" fmla="*/ 0 h 23600"/>
              <a:gd name="T2" fmla="*/ 21100 w 47100"/>
              <a:gd name="T3" fmla="*/ 100 h 23600"/>
              <a:gd name="T4" fmla="*/ 18800 w 47100"/>
              <a:gd name="T5" fmla="*/ 400 h 23600"/>
              <a:gd name="T6" fmla="*/ 15500 w 47100"/>
              <a:gd name="T7" fmla="*/ 1400 h 23600"/>
              <a:gd name="T8" fmla="*/ 12300 w 47100"/>
              <a:gd name="T9" fmla="*/ 2800 h 23600"/>
              <a:gd name="T10" fmla="*/ 9400 w 47100"/>
              <a:gd name="T11" fmla="*/ 4600 h 23600"/>
              <a:gd name="T12" fmla="*/ 6900 w 47100"/>
              <a:gd name="T13" fmla="*/ 6900 h 23600"/>
              <a:gd name="T14" fmla="*/ 4600 w 47100"/>
              <a:gd name="T15" fmla="*/ 9400 h 23600"/>
              <a:gd name="T16" fmla="*/ 2800 w 47100"/>
              <a:gd name="T17" fmla="*/ 12300 h 23600"/>
              <a:gd name="T18" fmla="*/ 1400 w 47100"/>
              <a:gd name="T19" fmla="*/ 15500 h 23600"/>
              <a:gd name="T20" fmla="*/ 400 w 47100"/>
              <a:gd name="T21" fmla="*/ 18800 h 23600"/>
              <a:gd name="T22" fmla="*/ 100 w 47100"/>
              <a:gd name="T23" fmla="*/ 21100 h 23600"/>
              <a:gd name="T24" fmla="*/ 0 w 47100"/>
              <a:gd name="T25" fmla="*/ 23000 h 23600"/>
              <a:gd name="T26" fmla="*/ 6700 w 47100"/>
              <a:gd name="T27" fmla="*/ 23600 h 23600"/>
              <a:gd name="T28" fmla="*/ 6900 w 47100"/>
              <a:gd name="T29" fmla="*/ 21000 h 23600"/>
              <a:gd name="T30" fmla="*/ 7500 w 47100"/>
              <a:gd name="T31" fmla="*/ 18600 h 23600"/>
              <a:gd name="T32" fmla="*/ 8400 w 47100"/>
              <a:gd name="T33" fmla="*/ 16300 h 23600"/>
              <a:gd name="T34" fmla="*/ 9600 w 47100"/>
              <a:gd name="T35" fmla="*/ 14200 h 23600"/>
              <a:gd name="T36" fmla="*/ 11100 w 47100"/>
              <a:gd name="T37" fmla="*/ 12300 h 23600"/>
              <a:gd name="T38" fmla="*/ 12800 w 47100"/>
              <a:gd name="T39" fmla="*/ 10600 h 23600"/>
              <a:gd name="T40" fmla="*/ 14800 w 47100"/>
              <a:gd name="T41" fmla="*/ 9200 h 23600"/>
              <a:gd name="T42" fmla="*/ 17000 w 47100"/>
              <a:gd name="T43" fmla="*/ 8100 h 23600"/>
              <a:gd name="T44" fmla="*/ 19400 w 47100"/>
              <a:gd name="T45" fmla="*/ 7300 h 23600"/>
              <a:gd name="T46" fmla="*/ 21800 w 47100"/>
              <a:gd name="T47" fmla="*/ 6800 h 23600"/>
              <a:gd name="T48" fmla="*/ 23600 w 47100"/>
              <a:gd name="T49" fmla="*/ 6800 h 23600"/>
              <a:gd name="T50" fmla="*/ 26100 w 47100"/>
              <a:gd name="T51" fmla="*/ 6900 h 23600"/>
              <a:gd name="T52" fmla="*/ 28600 w 47100"/>
              <a:gd name="T53" fmla="*/ 7500 h 23600"/>
              <a:gd name="T54" fmla="*/ 30900 w 47100"/>
              <a:gd name="T55" fmla="*/ 8400 h 23600"/>
              <a:gd name="T56" fmla="*/ 33000 w 47100"/>
              <a:gd name="T57" fmla="*/ 9600 h 23600"/>
              <a:gd name="T58" fmla="*/ 34900 w 47100"/>
              <a:gd name="T59" fmla="*/ 11100 h 23600"/>
              <a:gd name="T60" fmla="*/ 36500 w 47100"/>
              <a:gd name="T61" fmla="*/ 12900 h 23600"/>
              <a:gd name="T62" fmla="*/ 37900 w 47100"/>
              <a:gd name="T63" fmla="*/ 14900 h 23600"/>
              <a:gd name="T64" fmla="*/ 39100 w 47100"/>
              <a:gd name="T65" fmla="*/ 17000 h 23600"/>
              <a:gd name="T66" fmla="*/ 39800 w 47100"/>
              <a:gd name="T67" fmla="*/ 19400 h 23600"/>
              <a:gd name="T68" fmla="*/ 40300 w 47100"/>
              <a:gd name="T69" fmla="*/ 21800 h 23600"/>
              <a:gd name="T70" fmla="*/ 47100 w 47100"/>
              <a:gd name="T71" fmla="*/ 23600 h 23600"/>
              <a:gd name="T72" fmla="*/ 47100 w 47100"/>
              <a:gd name="T73" fmla="*/ 22300 h 23600"/>
              <a:gd name="T74" fmla="*/ 46900 w 47100"/>
              <a:gd name="T75" fmla="*/ 20600 h 23600"/>
              <a:gd name="T76" fmla="*/ 46400 w 47100"/>
              <a:gd name="T77" fmla="*/ 17700 h 23600"/>
              <a:gd name="T78" fmla="*/ 45300 w 47100"/>
              <a:gd name="T79" fmla="*/ 14400 h 23600"/>
              <a:gd name="T80" fmla="*/ 43700 w 47100"/>
              <a:gd name="T81" fmla="*/ 11300 h 23600"/>
              <a:gd name="T82" fmla="*/ 41800 w 47100"/>
              <a:gd name="T83" fmla="*/ 8500 h 23600"/>
              <a:gd name="T84" fmla="*/ 39400 w 47100"/>
              <a:gd name="T85" fmla="*/ 6100 h 23600"/>
              <a:gd name="T86" fmla="*/ 36700 w 47100"/>
              <a:gd name="T87" fmla="*/ 4000 h 23600"/>
              <a:gd name="T88" fmla="*/ 33800 w 47100"/>
              <a:gd name="T89" fmla="*/ 2300 h 23600"/>
              <a:gd name="T90" fmla="*/ 30600 w 47100"/>
              <a:gd name="T91" fmla="*/ 1000 h 23600"/>
              <a:gd name="T92" fmla="*/ 27200 w 47100"/>
              <a:gd name="T93" fmla="*/ 200 h 23600"/>
              <a:gd name="T94" fmla="*/ 25400 w 47100"/>
              <a:gd name="T95" fmla="*/ 0 h 23600"/>
              <a:gd name="T96" fmla="*/ 23600 w 47100"/>
              <a:gd name="T97" fmla="*/ 0 h 23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7100" h="23600">
                <a:moveTo>
                  <a:pt x="23600" y="0"/>
                </a:moveTo>
                <a:lnTo>
                  <a:pt x="23600" y="0"/>
                </a:lnTo>
                <a:lnTo>
                  <a:pt x="23000" y="0"/>
                </a:lnTo>
                <a:lnTo>
                  <a:pt x="22300" y="0"/>
                </a:lnTo>
                <a:lnTo>
                  <a:pt x="21700" y="0"/>
                </a:lnTo>
                <a:lnTo>
                  <a:pt x="21100" y="100"/>
                </a:lnTo>
                <a:lnTo>
                  <a:pt x="20600" y="200"/>
                </a:lnTo>
                <a:lnTo>
                  <a:pt x="20000" y="200"/>
                </a:lnTo>
                <a:lnTo>
                  <a:pt x="18800" y="400"/>
                </a:lnTo>
                <a:lnTo>
                  <a:pt x="17700" y="700"/>
                </a:lnTo>
                <a:lnTo>
                  <a:pt x="16500" y="1000"/>
                </a:lnTo>
                <a:lnTo>
                  <a:pt x="15500" y="1400"/>
                </a:lnTo>
                <a:lnTo>
                  <a:pt x="14400" y="1800"/>
                </a:lnTo>
                <a:lnTo>
                  <a:pt x="13300" y="2300"/>
                </a:lnTo>
                <a:lnTo>
                  <a:pt x="12300" y="2800"/>
                </a:lnTo>
                <a:lnTo>
                  <a:pt x="11300" y="3400"/>
                </a:lnTo>
                <a:lnTo>
                  <a:pt x="10400" y="4000"/>
                </a:lnTo>
                <a:lnTo>
                  <a:pt x="9400" y="4600"/>
                </a:lnTo>
                <a:lnTo>
                  <a:pt x="8500" y="5300"/>
                </a:lnTo>
                <a:lnTo>
                  <a:pt x="7700" y="6100"/>
                </a:lnTo>
                <a:lnTo>
                  <a:pt x="6900" y="6900"/>
                </a:lnTo>
                <a:lnTo>
                  <a:pt x="6100" y="7700"/>
                </a:lnTo>
                <a:lnTo>
                  <a:pt x="5300" y="8500"/>
                </a:lnTo>
                <a:lnTo>
                  <a:pt x="4600" y="9400"/>
                </a:lnTo>
                <a:lnTo>
                  <a:pt x="4000" y="10400"/>
                </a:lnTo>
                <a:lnTo>
                  <a:pt x="3400" y="11300"/>
                </a:lnTo>
                <a:lnTo>
                  <a:pt x="2800" y="12300"/>
                </a:lnTo>
                <a:lnTo>
                  <a:pt x="2300" y="13300"/>
                </a:lnTo>
                <a:lnTo>
                  <a:pt x="1800" y="14400"/>
                </a:lnTo>
                <a:lnTo>
                  <a:pt x="1400" y="15500"/>
                </a:lnTo>
                <a:lnTo>
                  <a:pt x="1000" y="16500"/>
                </a:lnTo>
                <a:lnTo>
                  <a:pt x="700" y="17700"/>
                </a:lnTo>
                <a:lnTo>
                  <a:pt x="400" y="18800"/>
                </a:lnTo>
                <a:lnTo>
                  <a:pt x="200" y="20000"/>
                </a:lnTo>
                <a:lnTo>
                  <a:pt x="200" y="20600"/>
                </a:lnTo>
                <a:lnTo>
                  <a:pt x="100" y="21100"/>
                </a:lnTo>
                <a:lnTo>
                  <a:pt x="0" y="21700"/>
                </a:lnTo>
                <a:lnTo>
                  <a:pt x="0" y="22300"/>
                </a:lnTo>
                <a:lnTo>
                  <a:pt x="0" y="23000"/>
                </a:lnTo>
                <a:lnTo>
                  <a:pt x="0" y="23600"/>
                </a:lnTo>
                <a:lnTo>
                  <a:pt x="6700" y="23600"/>
                </a:lnTo>
                <a:lnTo>
                  <a:pt x="6700" y="22700"/>
                </a:lnTo>
                <a:lnTo>
                  <a:pt x="6800" y="21800"/>
                </a:lnTo>
                <a:lnTo>
                  <a:pt x="6900" y="21000"/>
                </a:lnTo>
                <a:lnTo>
                  <a:pt x="7000" y="20200"/>
                </a:lnTo>
                <a:lnTo>
                  <a:pt x="7200" y="19400"/>
                </a:lnTo>
                <a:lnTo>
                  <a:pt x="7500" y="18600"/>
                </a:lnTo>
                <a:lnTo>
                  <a:pt x="7700" y="17800"/>
                </a:lnTo>
                <a:lnTo>
                  <a:pt x="8000" y="17000"/>
                </a:lnTo>
                <a:lnTo>
                  <a:pt x="8400" y="16300"/>
                </a:lnTo>
                <a:lnTo>
                  <a:pt x="8700" y="15600"/>
                </a:lnTo>
                <a:lnTo>
                  <a:pt x="9100" y="14900"/>
                </a:lnTo>
                <a:lnTo>
                  <a:pt x="9600" y="14200"/>
                </a:lnTo>
                <a:lnTo>
                  <a:pt x="10000" y="13500"/>
                </a:lnTo>
                <a:lnTo>
                  <a:pt x="10500" y="12900"/>
                </a:lnTo>
                <a:lnTo>
                  <a:pt x="11100" y="12300"/>
                </a:lnTo>
                <a:lnTo>
                  <a:pt x="11600" y="11700"/>
                </a:lnTo>
                <a:lnTo>
                  <a:pt x="12200" y="11100"/>
                </a:lnTo>
                <a:lnTo>
                  <a:pt x="12800" y="10600"/>
                </a:lnTo>
                <a:lnTo>
                  <a:pt x="13500" y="10100"/>
                </a:lnTo>
                <a:lnTo>
                  <a:pt x="14100" y="9600"/>
                </a:lnTo>
                <a:lnTo>
                  <a:pt x="14800" y="9200"/>
                </a:lnTo>
                <a:lnTo>
                  <a:pt x="15500" y="8800"/>
                </a:lnTo>
                <a:lnTo>
                  <a:pt x="16200" y="8400"/>
                </a:lnTo>
                <a:lnTo>
                  <a:pt x="17000" y="8100"/>
                </a:lnTo>
                <a:lnTo>
                  <a:pt x="17800" y="7800"/>
                </a:lnTo>
                <a:lnTo>
                  <a:pt x="18500" y="7500"/>
                </a:lnTo>
                <a:lnTo>
                  <a:pt x="19400" y="7300"/>
                </a:lnTo>
                <a:lnTo>
                  <a:pt x="20200" y="7100"/>
                </a:lnTo>
                <a:lnTo>
                  <a:pt x="21000" y="6900"/>
                </a:lnTo>
                <a:lnTo>
                  <a:pt x="21800" y="6800"/>
                </a:lnTo>
                <a:lnTo>
                  <a:pt x="22700" y="6800"/>
                </a:lnTo>
                <a:lnTo>
                  <a:pt x="23600" y="6800"/>
                </a:lnTo>
                <a:lnTo>
                  <a:pt x="24400" y="6800"/>
                </a:lnTo>
                <a:lnTo>
                  <a:pt x="25300" y="6800"/>
                </a:lnTo>
                <a:lnTo>
                  <a:pt x="26100" y="6900"/>
                </a:lnTo>
                <a:lnTo>
                  <a:pt x="27000" y="7100"/>
                </a:lnTo>
                <a:lnTo>
                  <a:pt x="27800" y="7300"/>
                </a:lnTo>
                <a:lnTo>
                  <a:pt x="28600" y="7500"/>
                </a:lnTo>
                <a:lnTo>
                  <a:pt x="29300" y="7800"/>
                </a:lnTo>
                <a:lnTo>
                  <a:pt x="30100" y="8100"/>
                </a:lnTo>
                <a:lnTo>
                  <a:pt x="30900" y="8400"/>
                </a:lnTo>
                <a:lnTo>
                  <a:pt x="31600" y="8800"/>
                </a:lnTo>
                <a:lnTo>
                  <a:pt x="32300" y="9200"/>
                </a:lnTo>
                <a:lnTo>
                  <a:pt x="33000" y="9600"/>
                </a:lnTo>
                <a:lnTo>
                  <a:pt x="33600" y="10100"/>
                </a:lnTo>
                <a:lnTo>
                  <a:pt x="34300" y="10600"/>
                </a:lnTo>
                <a:lnTo>
                  <a:pt x="34900" y="11100"/>
                </a:lnTo>
                <a:lnTo>
                  <a:pt x="35500" y="11700"/>
                </a:lnTo>
                <a:lnTo>
                  <a:pt x="36000" y="12300"/>
                </a:lnTo>
                <a:lnTo>
                  <a:pt x="36500" y="12900"/>
                </a:lnTo>
                <a:lnTo>
                  <a:pt x="37000" y="13500"/>
                </a:lnTo>
                <a:lnTo>
                  <a:pt x="37500" y="14200"/>
                </a:lnTo>
                <a:lnTo>
                  <a:pt x="37900" y="14900"/>
                </a:lnTo>
                <a:lnTo>
                  <a:pt x="38300" y="15600"/>
                </a:lnTo>
                <a:lnTo>
                  <a:pt x="38700" y="16300"/>
                </a:lnTo>
                <a:lnTo>
                  <a:pt x="39100" y="17000"/>
                </a:lnTo>
                <a:lnTo>
                  <a:pt x="39400" y="17800"/>
                </a:lnTo>
                <a:lnTo>
                  <a:pt x="39600" y="18600"/>
                </a:lnTo>
                <a:lnTo>
                  <a:pt x="39800" y="19400"/>
                </a:lnTo>
                <a:lnTo>
                  <a:pt x="40000" y="20200"/>
                </a:lnTo>
                <a:lnTo>
                  <a:pt x="40200" y="21000"/>
                </a:lnTo>
                <a:lnTo>
                  <a:pt x="40300" y="21800"/>
                </a:lnTo>
                <a:lnTo>
                  <a:pt x="40400" y="22700"/>
                </a:lnTo>
                <a:lnTo>
                  <a:pt x="40400" y="23600"/>
                </a:lnTo>
                <a:lnTo>
                  <a:pt x="47100" y="23600"/>
                </a:lnTo>
                <a:lnTo>
                  <a:pt x="47100" y="23000"/>
                </a:lnTo>
                <a:lnTo>
                  <a:pt x="47100" y="22300"/>
                </a:lnTo>
                <a:lnTo>
                  <a:pt x="47100" y="21700"/>
                </a:lnTo>
                <a:lnTo>
                  <a:pt x="47000" y="21100"/>
                </a:lnTo>
                <a:lnTo>
                  <a:pt x="46900" y="20600"/>
                </a:lnTo>
                <a:lnTo>
                  <a:pt x="46900" y="20000"/>
                </a:lnTo>
                <a:lnTo>
                  <a:pt x="46700" y="18800"/>
                </a:lnTo>
                <a:lnTo>
                  <a:pt x="46400" y="17700"/>
                </a:lnTo>
                <a:lnTo>
                  <a:pt x="46100" y="16500"/>
                </a:lnTo>
                <a:lnTo>
                  <a:pt x="45700" y="15500"/>
                </a:lnTo>
                <a:lnTo>
                  <a:pt x="45300" y="14400"/>
                </a:lnTo>
                <a:lnTo>
                  <a:pt x="44800" y="13300"/>
                </a:lnTo>
                <a:lnTo>
                  <a:pt x="44300" y="12300"/>
                </a:lnTo>
                <a:lnTo>
                  <a:pt x="43700" y="11300"/>
                </a:lnTo>
                <a:lnTo>
                  <a:pt x="43100" y="10400"/>
                </a:lnTo>
                <a:lnTo>
                  <a:pt x="42500" y="9400"/>
                </a:lnTo>
                <a:lnTo>
                  <a:pt x="41800" y="8500"/>
                </a:lnTo>
                <a:lnTo>
                  <a:pt x="41000" y="7700"/>
                </a:lnTo>
                <a:lnTo>
                  <a:pt x="40200" y="6900"/>
                </a:lnTo>
                <a:lnTo>
                  <a:pt x="39400" y="6100"/>
                </a:lnTo>
                <a:lnTo>
                  <a:pt x="38500" y="5300"/>
                </a:lnTo>
                <a:lnTo>
                  <a:pt x="37700" y="4600"/>
                </a:lnTo>
                <a:lnTo>
                  <a:pt x="36700" y="4000"/>
                </a:lnTo>
                <a:lnTo>
                  <a:pt x="35800" y="3400"/>
                </a:lnTo>
                <a:lnTo>
                  <a:pt x="34800" y="2800"/>
                </a:lnTo>
                <a:lnTo>
                  <a:pt x="33800" y="2300"/>
                </a:lnTo>
                <a:lnTo>
                  <a:pt x="32700" y="1800"/>
                </a:lnTo>
                <a:lnTo>
                  <a:pt x="31700" y="1400"/>
                </a:lnTo>
                <a:lnTo>
                  <a:pt x="30600" y="1000"/>
                </a:lnTo>
                <a:lnTo>
                  <a:pt x="29400" y="700"/>
                </a:lnTo>
                <a:lnTo>
                  <a:pt x="28300" y="400"/>
                </a:lnTo>
                <a:lnTo>
                  <a:pt x="27200" y="200"/>
                </a:lnTo>
                <a:lnTo>
                  <a:pt x="26600" y="200"/>
                </a:lnTo>
                <a:lnTo>
                  <a:pt x="26000" y="100"/>
                </a:lnTo>
                <a:lnTo>
                  <a:pt x="25400" y="0"/>
                </a:lnTo>
                <a:lnTo>
                  <a:pt x="24800" y="0"/>
                </a:lnTo>
                <a:lnTo>
                  <a:pt x="24200" y="0"/>
                </a:lnTo>
                <a:lnTo>
                  <a:pt x="23600" y="0"/>
                </a:lnTo>
              </a:path>
            </a:pathLst>
          </a:custGeom>
          <a:solidFill>
            <a:srgbClr val="FFD54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9" name="원형: 비어 있음 8">
            <a:extLst>
              <a:ext uri="{FF2B5EF4-FFF2-40B4-BE49-F238E27FC236}">
                <a16:creationId xmlns:a16="http://schemas.microsoft.com/office/drawing/2014/main" id="{F1B2943F-7FBA-44A0-AD65-E3149AA828BD}"/>
              </a:ext>
            </a:extLst>
          </p:cNvPr>
          <p:cNvSpPr/>
          <p:nvPr/>
        </p:nvSpPr>
        <p:spPr>
          <a:xfrm>
            <a:off x="2867780" y="3104894"/>
            <a:ext cx="1676401" cy="1619905"/>
          </a:xfrm>
          <a:prstGeom prst="donut">
            <a:avLst>
              <a:gd name="adj" fmla="val 6707"/>
            </a:avLst>
          </a:prstGeom>
          <a:solidFill>
            <a:srgbClr val="FA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0" name="원형: 비어 있음 9">
            <a:extLst>
              <a:ext uri="{FF2B5EF4-FFF2-40B4-BE49-F238E27FC236}">
                <a16:creationId xmlns:a16="http://schemas.microsoft.com/office/drawing/2014/main" id="{05F3DF55-40D1-47FB-9549-2DBE8550EBE4}"/>
              </a:ext>
            </a:extLst>
          </p:cNvPr>
          <p:cNvSpPr/>
          <p:nvPr/>
        </p:nvSpPr>
        <p:spPr>
          <a:xfrm>
            <a:off x="5420482" y="3413862"/>
            <a:ext cx="1676401" cy="1619905"/>
          </a:xfrm>
          <a:prstGeom prst="donut">
            <a:avLst>
              <a:gd name="adj" fmla="val 6707"/>
            </a:avLst>
          </a:prstGeom>
          <a:solidFill>
            <a:srgbClr val="FFD5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1" name="원형: 비어 있음 10">
            <a:extLst>
              <a:ext uri="{FF2B5EF4-FFF2-40B4-BE49-F238E27FC236}">
                <a16:creationId xmlns:a16="http://schemas.microsoft.com/office/drawing/2014/main" id="{BC0136A8-40DD-4BEF-9B8C-8A10DC542D6D}"/>
              </a:ext>
            </a:extLst>
          </p:cNvPr>
          <p:cNvSpPr/>
          <p:nvPr/>
        </p:nvSpPr>
        <p:spPr>
          <a:xfrm>
            <a:off x="7997574" y="3104893"/>
            <a:ext cx="1676401" cy="1619905"/>
          </a:xfrm>
          <a:prstGeom prst="donut">
            <a:avLst>
              <a:gd name="adj" fmla="val 6707"/>
            </a:avLst>
          </a:prstGeom>
          <a:solidFill>
            <a:srgbClr val="FFE6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156B36-34B0-40D1-8DA6-4D59E955AD9A}"/>
              </a:ext>
            </a:extLst>
          </p:cNvPr>
          <p:cNvSpPr txBox="1"/>
          <p:nvPr/>
        </p:nvSpPr>
        <p:spPr>
          <a:xfrm>
            <a:off x="2952746" y="3699401"/>
            <a:ext cx="147809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rgbClr val="2F2D2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Title</a:t>
            </a:r>
            <a:endParaRPr lang="ko-KR" altLang="en-US" sz="2200" b="1" dirty="0">
              <a:solidFill>
                <a:srgbClr val="2F2D2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7B3922-C1E0-435C-8C4E-64F3091CF876}"/>
              </a:ext>
            </a:extLst>
          </p:cNvPr>
          <p:cNvSpPr txBox="1"/>
          <p:nvPr/>
        </p:nvSpPr>
        <p:spPr>
          <a:xfrm>
            <a:off x="5655558" y="4008370"/>
            <a:ext cx="12062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rgbClr val="2F2D2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Title</a:t>
            </a:r>
            <a:endParaRPr lang="ko-KR" altLang="en-US" sz="2200" b="1" dirty="0">
              <a:solidFill>
                <a:srgbClr val="2F2D2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2944A5-7342-48AB-9D86-08A0C0A023EA}"/>
              </a:ext>
            </a:extLst>
          </p:cNvPr>
          <p:cNvSpPr txBox="1"/>
          <p:nvPr/>
        </p:nvSpPr>
        <p:spPr>
          <a:xfrm>
            <a:off x="8113161" y="3703102"/>
            <a:ext cx="14371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rgbClr val="2F2D2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Title</a:t>
            </a:r>
            <a:endParaRPr lang="ko-KR" altLang="en-US" sz="2200" b="1" dirty="0">
              <a:solidFill>
                <a:srgbClr val="2F2D2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FCF918-0CA5-4C9D-ABD1-C6B4553DFB33}"/>
              </a:ext>
            </a:extLst>
          </p:cNvPr>
          <p:cNvSpPr txBox="1"/>
          <p:nvPr/>
        </p:nvSpPr>
        <p:spPr>
          <a:xfrm>
            <a:off x="2889825" y="4907931"/>
            <a:ext cx="1603932" cy="1086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1" kern="0" spc="-150" dirty="0">
                <a:solidFill>
                  <a:srgbClr val="2F2D2D"/>
                </a:solidFill>
                <a:effectLst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details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1" kern="0" spc="-150" dirty="0">
                <a:solidFill>
                  <a:srgbClr val="2F2D2D"/>
                </a:solidFill>
                <a:effectLst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details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1" kern="0" spc="-150" dirty="0">
                <a:solidFill>
                  <a:srgbClr val="2F2D2D"/>
                </a:solidFill>
                <a:effectLst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details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C3903F-9E91-477C-93B0-C0F0DE82807E}"/>
              </a:ext>
            </a:extLst>
          </p:cNvPr>
          <p:cNvSpPr txBox="1"/>
          <p:nvPr/>
        </p:nvSpPr>
        <p:spPr>
          <a:xfrm>
            <a:off x="5430007" y="1863182"/>
            <a:ext cx="1676401" cy="1086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1" kern="0" spc="-150" dirty="0">
                <a:solidFill>
                  <a:srgbClr val="2F2D2D"/>
                </a:solidFill>
                <a:effectLst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details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1" kern="0" spc="-150" dirty="0">
                <a:solidFill>
                  <a:srgbClr val="2F2D2D"/>
                </a:solidFill>
                <a:effectLst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details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1" kern="0" spc="-150" dirty="0">
                <a:solidFill>
                  <a:srgbClr val="2F2D2D"/>
                </a:solidFill>
                <a:effectLst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details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A17F00-50B4-4B25-8059-86DAFA773051}"/>
              </a:ext>
            </a:extLst>
          </p:cNvPr>
          <p:cNvSpPr txBox="1"/>
          <p:nvPr/>
        </p:nvSpPr>
        <p:spPr>
          <a:xfrm>
            <a:off x="8088629" y="4907931"/>
            <a:ext cx="1486205" cy="1086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1" kern="0" spc="-150" dirty="0">
                <a:solidFill>
                  <a:srgbClr val="2F2D2D"/>
                </a:solidFill>
                <a:effectLst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details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1" kern="0" spc="-150" dirty="0">
                <a:solidFill>
                  <a:srgbClr val="2F2D2D"/>
                </a:solidFill>
                <a:effectLst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details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1" kern="0" spc="-150" dirty="0">
                <a:solidFill>
                  <a:srgbClr val="2F2D2D"/>
                </a:solidFill>
                <a:effectLst/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details</a:t>
            </a:r>
          </a:p>
        </p:txBody>
      </p:sp>
    </p:spTree>
    <p:extLst>
      <p:ext uri="{BB962C8B-B14F-4D97-AF65-F5344CB8AC3E}">
        <p14:creationId xmlns:p14="http://schemas.microsoft.com/office/powerpoint/2010/main" val="3357748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62D2915-A66A-496C-A3C3-97BA53D16B66}"/>
              </a:ext>
            </a:extLst>
          </p:cNvPr>
          <p:cNvCxnSpPr>
            <a:cxnSpLocks/>
          </p:cNvCxnSpPr>
          <p:nvPr/>
        </p:nvCxnSpPr>
        <p:spPr>
          <a:xfrm>
            <a:off x="914400" y="0"/>
            <a:ext cx="0" cy="1464052"/>
          </a:xfrm>
          <a:prstGeom prst="line">
            <a:avLst/>
          </a:prstGeom>
          <a:ln w="19050">
            <a:solidFill>
              <a:srgbClr val="FFCF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6D9CAE5-27E6-4BAB-B2AA-B16FC1B98A08}"/>
              </a:ext>
            </a:extLst>
          </p:cNvPr>
          <p:cNvSpPr txBox="1"/>
          <p:nvPr/>
        </p:nvSpPr>
        <p:spPr>
          <a:xfrm>
            <a:off x="1323975" y="419100"/>
            <a:ext cx="503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BB60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Chapter.2</a:t>
            </a:r>
            <a:endParaRPr lang="ko-KR" altLang="en-US" b="1" dirty="0">
              <a:solidFill>
                <a:srgbClr val="FBB60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4D6F65-9968-4FBB-A6FF-EC256F075BE9}"/>
              </a:ext>
            </a:extLst>
          </p:cNvPr>
          <p:cNvSpPr txBox="1"/>
          <p:nvPr/>
        </p:nvSpPr>
        <p:spPr>
          <a:xfrm>
            <a:off x="1323975" y="84558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5D575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Type your Title</a:t>
            </a:r>
            <a:endParaRPr lang="ko-KR" altLang="en-US" sz="2400" b="1" spc="-300" dirty="0">
              <a:solidFill>
                <a:srgbClr val="413D3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0523E1-8FBC-470E-B9AC-ED9542A14AB7}"/>
              </a:ext>
            </a:extLst>
          </p:cNvPr>
          <p:cNvSpPr txBox="1"/>
          <p:nvPr/>
        </p:nvSpPr>
        <p:spPr>
          <a:xfrm>
            <a:off x="6931616" y="2478457"/>
            <a:ext cx="4067177" cy="823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your Title</a:t>
            </a: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your Title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8983F39-3C7B-47D9-A664-4672AD8EE684}"/>
              </a:ext>
            </a:extLst>
          </p:cNvPr>
          <p:cNvSpPr/>
          <p:nvPr/>
        </p:nvSpPr>
        <p:spPr>
          <a:xfrm>
            <a:off x="6931617" y="2077840"/>
            <a:ext cx="4067176" cy="3818135"/>
          </a:xfrm>
          <a:prstGeom prst="roundRect">
            <a:avLst>
              <a:gd name="adj" fmla="val 6256"/>
            </a:avLst>
          </a:prstGeom>
          <a:noFill/>
          <a:ln w="38100">
            <a:solidFill>
              <a:srgbClr val="FFE3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D60B5F0-30B8-4E6A-9222-8A47522077BE}"/>
              </a:ext>
            </a:extLst>
          </p:cNvPr>
          <p:cNvSpPr/>
          <p:nvPr/>
        </p:nvSpPr>
        <p:spPr>
          <a:xfrm>
            <a:off x="8652830" y="1689942"/>
            <a:ext cx="720000" cy="720000"/>
          </a:xfrm>
          <a:prstGeom prst="ellipse">
            <a:avLst/>
          </a:prstGeom>
          <a:solidFill>
            <a:srgbClr val="FFF0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3E5B1733-2172-47AE-BEE2-9D944017234A}"/>
              </a:ext>
            </a:extLst>
          </p:cNvPr>
          <p:cNvSpPr/>
          <p:nvPr/>
        </p:nvSpPr>
        <p:spPr>
          <a:xfrm>
            <a:off x="8722650" y="1761232"/>
            <a:ext cx="576000" cy="575188"/>
          </a:xfrm>
          <a:prstGeom prst="ellips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B65362-397D-4A9D-9AC9-D134C2A9C7AD}"/>
              </a:ext>
            </a:extLst>
          </p:cNvPr>
          <p:cNvSpPr txBox="1"/>
          <p:nvPr/>
        </p:nvSpPr>
        <p:spPr>
          <a:xfrm>
            <a:off x="8803641" y="1755662"/>
            <a:ext cx="4283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FABE0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1</a:t>
            </a:r>
            <a:endParaRPr lang="ko-KR" altLang="en-US" sz="3200" b="1" dirty="0">
              <a:solidFill>
                <a:srgbClr val="FABE00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208A24D-08FA-4F11-8CE9-E088C3A89A7E}"/>
              </a:ext>
            </a:extLst>
          </p:cNvPr>
          <p:cNvCxnSpPr>
            <a:cxnSpLocks/>
          </p:cNvCxnSpPr>
          <p:nvPr/>
        </p:nvCxnSpPr>
        <p:spPr>
          <a:xfrm>
            <a:off x="7293249" y="3552825"/>
            <a:ext cx="3343912" cy="0"/>
          </a:xfrm>
          <a:prstGeom prst="line">
            <a:avLst/>
          </a:prstGeom>
          <a:ln w="28575">
            <a:solidFill>
              <a:srgbClr val="FFDD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FB8226A-1CE7-430C-B8F9-B4CB58B86B57}"/>
              </a:ext>
            </a:extLst>
          </p:cNvPr>
          <p:cNvSpPr txBox="1"/>
          <p:nvPr/>
        </p:nvSpPr>
        <p:spPr>
          <a:xfrm>
            <a:off x="7578421" y="3872898"/>
            <a:ext cx="2788258" cy="1343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▶"/>
            </a:pPr>
            <a:r>
              <a:rPr lang="en-US" altLang="ko-KR" sz="1400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SOMETHING HERE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▶"/>
            </a:pPr>
            <a:r>
              <a:rPr lang="en-US" altLang="ko-KR" sz="1400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SOMETHING HERE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▶"/>
            </a:pPr>
            <a:r>
              <a:rPr lang="en-US" altLang="ko-KR" sz="1400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SOMETHING HERE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▶"/>
            </a:pPr>
            <a:r>
              <a:rPr lang="en-US" altLang="ko-KR" sz="1400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SOMETHING HERE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1117981" y="2312909"/>
            <a:ext cx="4930706" cy="3491810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7981" y="3837986"/>
            <a:ext cx="49307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picture</a:t>
            </a:r>
            <a:endParaRPr lang="ko-KR" altLang="en-US" sz="28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8110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62D2915-A66A-496C-A3C3-97BA53D16B66}"/>
              </a:ext>
            </a:extLst>
          </p:cNvPr>
          <p:cNvCxnSpPr>
            <a:cxnSpLocks/>
          </p:cNvCxnSpPr>
          <p:nvPr/>
        </p:nvCxnSpPr>
        <p:spPr>
          <a:xfrm>
            <a:off x="914400" y="0"/>
            <a:ext cx="0" cy="1464052"/>
          </a:xfrm>
          <a:prstGeom prst="line">
            <a:avLst/>
          </a:prstGeom>
          <a:ln w="19050">
            <a:solidFill>
              <a:srgbClr val="FFCF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6D9CAE5-27E6-4BAB-B2AA-B16FC1B98A08}"/>
              </a:ext>
            </a:extLst>
          </p:cNvPr>
          <p:cNvSpPr txBox="1"/>
          <p:nvPr/>
        </p:nvSpPr>
        <p:spPr>
          <a:xfrm>
            <a:off x="1323975" y="419100"/>
            <a:ext cx="503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BB60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Chapter.2</a:t>
            </a:r>
            <a:endParaRPr lang="ko-KR" altLang="en-US" b="1" dirty="0">
              <a:solidFill>
                <a:srgbClr val="FBB60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4D6F65-9968-4FBB-A6FF-EC256F075BE9}"/>
              </a:ext>
            </a:extLst>
          </p:cNvPr>
          <p:cNvSpPr txBox="1"/>
          <p:nvPr/>
        </p:nvSpPr>
        <p:spPr>
          <a:xfrm>
            <a:off x="1323975" y="84558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5D575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Type your Title</a:t>
            </a:r>
            <a:endParaRPr lang="ko-KR" altLang="en-US" sz="2400" b="1" spc="-300" dirty="0">
              <a:solidFill>
                <a:srgbClr val="413D3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0523E1-8FBC-470E-B9AC-ED9542A14AB7}"/>
              </a:ext>
            </a:extLst>
          </p:cNvPr>
          <p:cNvSpPr txBox="1"/>
          <p:nvPr/>
        </p:nvSpPr>
        <p:spPr>
          <a:xfrm>
            <a:off x="6931616" y="2478457"/>
            <a:ext cx="4067177" cy="823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your Title</a:t>
            </a: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your Title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8983F39-3C7B-47D9-A664-4672AD8EE684}"/>
              </a:ext>
            </a:extLst>
          </p:cNvPr>
          <p:cNvSpPr/>
          <p:nvPr/>
        </p:nvSpPr>
        <p:spPr>
          <a:xfrm>
            <a:off x="6931617" y="2077840"/>
            <a:ext cx="4067176" cy="3818135"/>
          </a:xfrm>
          <a:prstGeom prst="roundRect">
            <a:avLst>
              <a:gd name="adj" fmla="val 6256"/>
            </a:avLst>
          </a:prstGeom>
          <a:noFill/>
          <a:ln w="38100">
            <a:solidFill>
              <a:srgbClr val="FFE3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D60B5F0-30B8-4E6A-9222-8A47522077BE}"/>
              </a:ext>
            </a:extLst>
          </p:cNvPr>
          <p:cNvSpPr/>
          <p:nvPr/>
        </p:nvSpPr>
        <p:spPr>
          <a:xfrm>
            <a:off x="8652830" y="1689942"/>
            <a:ext cx="720000" cy="720000"/>
          </a:xfrm>
          <a:prstGeom prst="ellipse">
            <a:avLst/>
          </a:prstGeom>
          <a:solidFill>
            <a:srgbClr val="FFF0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3E5B1733-2172-47AE-BEE2-9D944017234A}"/>
              </a:ext>
            </a:extLst>
          </p:cNvPr>
          <p:cNvSpPr/>
          <p:nvPr/>
        </p:nvSpPr>
        <p:spPr>
          <a:xfrm>
            <a:off x="8722650" y="1761232"/>
            <a:ext cx="576000" cy="575188"/>
          </a:xfrm>
          <a:prstGeom prst="ellips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B65362-397D-4A9D-9AC9-D134C2A9C7AD}"/>
              </a:ext>
            </a:extLst>
          </p:cNvPr>
          <p:cNvSpPr txBox="1"/>
          <p:nvPr/>
        </p:nvSpPr>
        <p:spPr>
          <a:xfrm>
            <a:off x="8803641" y="1755662"/>
            <a:ext cx="4283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FABE0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2</a:t>
            </a:r>
            <a:endParaRPr lang="ko-KR" altLang="en-US" sz="3200" b="1" dirty="0">
              <a:solidFill>
                <a:srgbClr val="FABE00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208A24D-08FA-4F11-8CE9-E088C3A89A7E}"/>
              </a:ext>
            </a:extLst>
          </p:cNvPr>
          <p:cNvCxnSpPr>
            <a:cxnSpLocks/>
          </p:cNvCxnSpPr>
          <p:nvPr/>
        </p:nvCxnSpPr>
        <p:spPr>
          <a:xfrm>
            <a:off x="7293249" y="3552825"/>
            <a:ext cx="3343912" cy="0"/>
          </a:xfrm>
          <a:prstGeom prst="line">
            <a:avLst/>
          </a:prstGeom>
          <a:ln w="28575">
            <a:solidFill>
              <a:srgbClr val="FFDD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FB8226A-1CE7-430C-B8F9-B4CB58B86B57}"/>
              </a:ext>
            </a:extLst>
          </p:cNvPr>
          <p:cNvSpPr txBox="1"/>
          <p:nvPr/>
        </p:nvSpPr>
        <p:spPr>
          <a:xfrm>
            <a:off x="7578421" y="3872898"/>
            <a:ext cx="2788258" cy="1343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▶"/>
            </a:pPr>
            <a:r>
              <a:rPr lang="en-US" altLang="ko-KR" sz="1400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SOMETHING HERE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▶"/>
            </a:pPr>
            <a:r>
              <a:rPr lang="en-US" altLang="ko-KR" sz="1400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SOMETHING HERE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▶"/>
            </a:pPr>
            <a:r>
              <a:rPr lang="en-US" altLang="ko-KR" sz="1400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SOMETHING HERE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▶"/>
            </a:pPr>
            <a:r>
              <a:rPr lang="en-US" altLang="ko-KR" sz="1400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SOMETHING HERE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1117981" y="2312909"/>
            <a:ext cx="4930706" cy="3491810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7981" y="3837986"/>
            <a:ext cx="49307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picture</a:t>
            </a:r>
            <a:endParaRPr lang="ko-KR" altLang="en-US" sz="2800" dirty="0">
              <a:solidFill>
                <a:schemeClr val="bg1">
                  <a:lumMod val="6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5822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284208D-F3A9-46FE-9387-28E5670A6EC7}"/>
              </a:ext>
            </a:extLst>
          </p:cNvPr>
          <p:cNvCxnSpPr>
            <a:cxnSpLocks/>
          </p:cNvCxnSpPr>
          <p:nvPr/>
        </p:nvCxnSpPr>
        <p:spPr>
          <a:xfrm>
            <a:off x="914400" y="0"/>
            <a:ext cx="0" cy="1464052"/>
          </a:xfrm>
          <a:prstGeom prst="line">
            <a:avLst/>
          </a:prstGeom>
          <a:ln w="19050">
            <a:solidFill>
              <a:srgbClr val="FFCF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F5F8D8B-6BC6-4BEC-A6B6-5EE0F2343C36}"/>
              </a:ext>
            </a:extLst>
          </p:cNvPr>
          <p:cNvSpPr txBox="1"/>
          <p:nvPr/>
        </p:nvSpPr>
        <p:spPr>
          <a:xfrm>
            <a:off x="1323975" y="419100"/>
            <a:ext cx="503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BB60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Chapter.2</a:t>
            </a:r>
            <a:endParaRPr lang="ko-KR" altLang="en-US" b="1" dirty="0">
              <a:solidFill>
                <a:srgbClr val="FBB60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118066-1337-441A-A561-3C761B33D54B}"/>
              </a:ext>
            </a:extLst>
          </p:cNvPr>
          <p:cNvSpPr txBox="1"/>
          <p:nvPr/>
        </p:nvSpPr>
        <p:spPr>
          <a:xfrm>
            <a:off x="1323975" y="84558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5D575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Type your Title</a:t>
            </a:r>
            <a:endParaRPr lang="ko-KR" altLang="en-US" sz="2400" b="1" spc="-300" dirty="0">
              <a:solidFill>
                <a:srgbClr val="413D3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348960AE-30D4-4ED3-8233-9E5513989B84}"/>
              </a:ext>
            </a:extLst>
          </p:cNvPr>
          <p:cNvSpPr/>
          <p:nvPr/>
        </p:nvSpPr>
        <p:spPr>
          <a:xfrm>
            <a:off x="1900237" y="2362200"/>
            <a:ext cx="2196000" cy="2196000"/>
          </a:xfrm>
          <a:prstGeom prst="ellipse">
            <a:avLst/>
          </a:prstGeom>
          <a:noFill/>
          <a:ln w="38100">
            <a:solidFill>
              <a:srgbClr val="FABE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503D0269-8C41-4D0A-A355-BD06B03946FB}"/>
              </a:ext>
            </a:extLst>
          </p:cNvPr>
          <p:cNvSpPr/>
          <p:nvPr/>
        </p:nvSpPr>
        <p:spPr>
          <a:xfrm>
            <a:off x="4874175" y="2362200"/>
            <a:ext cx="2196000" cy="2196000"/>
          </a:xfrm>
          <a:prstGeom prst="ellipse">
            <a:avLst/>
          </a:prstGeom>
          <a:noFill/>
          <a:ln w="38100">
            <a:solidFill>
              <a:srgbClr val="FFD3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AB0B9E1-9381-4702-8E9C-640953EB3059}"/>
              </a:ext>
            </a:extLst>
          </p:cNvPr>
          <p:cNvSpPr/>
          <p:nvPr/>
        </p:nvSpPr>
        <p:spPr>
          <a:xfrm>
            <a:off x="7848113" y="2362200"/>
            <a:ext cx="2196000" cy="2196000"/>
          </a:xfrm>
          <a:prstGeom prst="ellipse">
            <a:avLst/>
          </a:prstGeom>
          <a:noFill/>
          <a:ln w="38100">
            <a:solidFill>
              <a:srgbClr val="FFDD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D231B33-8706-451F-8290-ED6AE89FBEB2}"/>
              </a:ext>
            </a:extLst>
          </p:cNvPr>
          <p:cNvSpPr/>
          <p:nvPr/>
        </p:nvSpPr>
        <p:spPr>
          <a:xfrm>
            <a:off x="2011742" y="5124449"/>
            <a:ext cx="1972989" cy="43674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12F7B-9CC3-4358-B6A0-1DC930E071D3}"/>
              </a:ext>
            </a:extLst>
          </p:cNvPr>
          <p:cNvSpPr txBox="1"/>
          <p:nvPr/>
        </p:nvSpPr>
        <p:spPr>
          <a:xfrm>
            <a:off x="2243136" y="5158157"/>
            <a:ext cx="151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TEXT ONE</a:t>
            </a:r>
            <a:endParaRPr lang="ko-KR" altLang="en-US" b="1" spc="-150" dirty="0">
              <a:solidFill>
                <a:srgbClr val="2F2D2D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id="{15023D74-D9BA-4D4F-AEEA-BD46D1B095D0}"/>
              </a:ext>
            </a:extLst>
          </p:cNvPr>
          <p:cNvSpPr/>
          <p:nvPr/>
        </p:nvSpPr>
        <p:spPr>
          <a:xfrm flipV="1">
            <a:off x="2847149" y="4542255"/>
            <a:ext cx="302176" cy="237600"/>
          </a:xfrm>
          <a:prstGeom prst="triangle">
            <a:avLst/>
          </a:prstGeom>
          <a:solidFill>
            <a:srgbClr val="FA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999A6E09-3649-41CF-BF14-ADA869B0FEF0}"/>
              </a:ext>
            </a:extLst>
          </p:cNvPr>
          <p:cNvSpPr/>
          <p:nvPr/>
        </p:nvSpPr>
        <p:spPr>
          <a:xfrm flipV="1">
            <a:off x="5821087" y="4558200"/>
            <a:ext cx="302176" cy="237600"/>
          </a:xfrm>
          <a:prstGeom prst="triangle">
            <a:avLst/>
          </a:prstGeom>
          <a:solidFill>
            <a:srgbClr val="FFD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E9BDDCEC-C806-4E81-AD00-F53BF871676F}"/>
              </a:ext>
            </a:extLst>
          </p:cNvPr>
          <p:cNvSpPr/>
          <p:nvPr/>
        </p:nvSpPr>
        <p:spPr>
          <a:xfrm>
            <a:off x="5117160" y="5124449"/>
            <a:ext cx="1719263" cy="43674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8F7BB9-45FB-4E46-BE93-2C415843FC65}"/>
              </a:ext>
            </a:extLst>
          </p:cNvPr>
          <p:cNvSpPr txBox="1"/>
          <p:nvPr/>
        </p:nvSpPr>
        <p:spPr>
          <a:xfrm>
            <a:off x="5313491" y="5163507"/>
            <a:ext cx="1326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TEXT ONE</a:t>
            </a:r>
            <a:endParaRPr lang="ko-KR" altLang="en-US" b="1" spc="-150" dirty="0">
              <a:solidFill>
                <a:srgbClr val="2F2D2D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9ECAC200-0099-44D0-BB25-5B4C49364DE6}"/>
              </a:ext>
            </a:extLst>
          </p:cNvPr>
          <p:cNvSpPr/>
          <p:nvPr/>
        </p:nvSpPr>
        <p:spPr>
          <a:xfrm flipV="1">
            <a:off x="8830987" y="4558200"/>
            <a:ext cx="302176" cy="237600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E4E61594-C150-44AF-8A13-76B1DE77C9B5}"/>
              </a:ext>
            </a:extLst>
          </p:cNvPr>
          <p:cNvSpPr/>
          <p:nvPr/>
        </p:nvSpPr>
        <p:spPr>
          <a:xfrm>
            <a:off x="7968852" y="5129057"/>
            <a:ext cx="2026446" cy="43674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100FA0-5E1B-42BF-94FE-B8E248D6154A}"/>
              </a:ext>
            </a:extLst>
          </p:cNvPr>
          <p:cNvSpPr txBox="1"/>
          <p:nvPr/>
        </p:nvSpPr>
        <p:spPr>
          <a:xfrm>
            <a:off x="8220609" y="5158158"/>
            <a:ext cx="152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TEXT ONE</a:t>
            </a:r>
            <a:endParaRPr lang="ko-KR" altLang="en-US" b="1" spc="-150" dirty="0">
              <a:solidFill>
                <a:srgbClr val="2F2D2D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E491D16A-EFCF-45D7-8260-5CF889149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136" y="2747644"/>
            <a:ext cx="1392789" cy="1392789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923B0E5-55D3-4CD6-B116-787EBE8D41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62" y="2696325"/>
            <a:ext cx="1495425" cy="149542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DDBA9E6B-1A42-4AEE-985A-C6285AC0F5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226" y="2747644"/>
            <a:ext cx="1392789" cy="1392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40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1D622445-D696-4764-81D0-A1CC45B66F10}"/>
              </a:ext>
            </a:extLst>
          </p:cNvPr>
          <p:cNvSpPr/>
          <p:nvPr/>
        </p:nvSpPr>
        <p:spPr>
          <a:xfrm>
            <a:off x="6484143" y="2609850"/>
            <a:ext cx="3219450" cy="3629024"/>
          </a:xfrm>
          <a:prstGeom prst="roundRect">
            <a:avLst/>
          </a:prstGeom>
          <a:solidFill>
            <a:srgbClr val="FFE6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C35D74BD-034D-462E-8D52-5779EA6B6E65}"/>
              </a:ext>
            </a:extLst>
          </p:cNvPr>
          <p:cNvSpPr/>
          <p:nvPr/>
        </p:nvSpPr>
        <p:spPr>
          <a:xfrm>
            <a:off x="2407443" y="2609849"/>
            <a:ext cx="3219450" cy="3629025"/>
          </a:xfrm>
          <a:prstGeom prst="roundRect">
            <a:avLst/>
          </a:prstGeom>
          <a:solidFill>
            <a:srgbClr val="FFD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DBE46703-22FD-462E-8688-FE6991517206}"/>
              </a:ext>
            </a:extLst>
          </p:cNvPr>
          <p:cNvCxnSpPr>
            <a:cxnSpLocks/>
          </p:cNvCxnSpPr>
          <p:nvPr/>
        </p:nvCxnSpPr>
        <p:spPr>
          <a:xfrm>
            <a:off x="914400" y="0"/>
            <a:ext cx="0" cy="1464052"/>
          </a:xfrm>
          <a:prstGeom prst="line">
            <a:avLst/>
          </a:prstGeom>
          <a:ln w="19050">
            <a:solidFill>
              <a:srgbClr val="FFCF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11BA42C-6A4F-489D-8E7C-A075FDABF953}"/>
              </a:ext>
            </a:extLst>
          </p:cNvPr>
          <p:cNvSpPr txBox="1"/>
          <p:nvPr/>
        </p:nvSpPr>
        <p:spPr>
          <a:xfrm>
            <a:off x="1323975" y="419100"/>
            <a:ext cx="503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BB60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Chapter.3</a:t>
            </a:r>
            <a:endParaRPr lang="ko-KR" altLang="en-US" b="1" dirty="0">
              <a:solidFill>
                <a:srgbClr val="FBB60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298BC4-6B1B-4243-BE60-B1F205D5BD05}"/>
              </a:ext>
            </a:extLst>
          </p:cNvPr>
          <p:cNvSpPr txBox="1"/>
          <p:nvPr/>
        </p:nvSpPr>
        <p:spPr>
          <a:xfrm>
            <a:off x="1323975" y="84558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5D575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Type your Title</a:t>
            </a:r>
            <a:endParaRPr lang="ko-KR" altLang="en-US" sz="2400" b="1" spc="-300" dirty="0">
              <a:solidFill>
                <a:srgbClr val="413D3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0D2F66-EA55-4B58-A35A-BA750EB7E4A5}"/>
              </a:ext>
            </a:extLst>
          </p:cNvPr>
          <p:cNvSpPr txBox="1"/>
          <p:nvPr/>
        </p:nvSpPr>
        <p:spPr>
          <a:xfrm>
            <a:off x="5062537" y="1634779"/>
            <a:ext cx="20669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rgbClr val="9E9E9E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[</a:t>
            </a:r>
            <a:r>
              <a:rPr lang="en-US" altLang="ko-KR" sz="2200" b="1" dirty="0">
                <a:solidFill>
                  <a:schemeClr val="accent1">
                    <a:lumMod val="50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200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Title</a:t>
            </a:r>
            <a:r>
              <a:rPr lang="ko-KR" altLang="en-US" sz="2200" b="1" dirty="0">
                <a:solidFill>
                  <a:schemeClr val="accent1">
                    <a:lumMod val="50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200" b="1" dirty="0">
                <a:solidFill>
                  <a:srgbClr val="9E9E9E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]</a:t>
            </a:r>
            <a:endParaRPr lang="ko-KR" altLang="en-US" sz="2200" b="1" dirty="0">
              <a:solidFill>
                <a:srgbClr val="9E9E9E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23ED5A1-E2E8-48D9-B2A9-93704359A2E9}"/>
              </a:ext>
            </a:extLst>
          </p:cNvPr>
          <p:cNvSpPr txBox="1"/>
          <p:nvPr/>
        </p:nvSpPr>
        <p:spPr>
          <a:xfrm>
            <a:off x="2407441" y="5325359"/>
            <a:ext cx="3219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YOUR WORD</a:t>
            </a:r>
            <a:endParaRPr lang="ko-KR" altLang="en-US" b="1" spc="-150" dirty="0">
              <a:solidFill>
                <a:srgbClr val="2F2D2D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CEEBE83-6307-4240-B8A8-8B8BBA8CB7F0}"/>
              </a:ext>
            </a:extLst>
          </p:cNvPr>
          <p:cNvSpPr txBox="1"/>
          <p:nvPr/>
        </p:nvSpPr>
        <p:spPr>
          <a:xfrm>
            <a:off x="6484143" y="5325359"/>
            <a:ext cx="3219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2F2D2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WRITE YOUR WORD</a:t>
            </a:r>
            <a:endParaRPr lang="ko-KR" altLang="en-US" b="1" dirty="0">
              <a:solidFill>
                <a:srgbClr val="2F2D2D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DE89F114-01D6-42B9-89FA-B2A1CA18D919}"/>
              </a:ext>
            </a:extLst>
          </p:cNvPr>
          <p:cNvSpPr/>
          <p:nvPr/>
        </p:nvSpPr>
        <p:spPr>
          <a:xfrm>
            <a:off x="3148011" y="3131880"/>
            <a:ext cx="1800000" cy="180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A340203-4E5B-4D32-B3F9-4C8B678CBD1F}"/>
              </a:ext>
            </a:extLst>
          </p:cNvPr>
          <p:cNvSpPr/>
          <p:nvPr/>
        </p:nvSpPr>
        <p:spPr>
          <a:xfrm>
            <a:off x="7224711" y="3131880"/>
            <a:ext cx="1800000" cy="180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2811D46A-DA92-4C72-AA50-D53AD3CE1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898" y="3332767"/>
            <a:ext cx="1398226" cy="1398226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044594A5-8BEA-4C3B-B1AF-34B47F5DE7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756" y="3357139"/>
            <a:ext cx="1220931" cy="122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561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1079</TotalTime>
  <Words>271</Words>
  <Application>Microsoft Office PowerPoint</Application>
  <PresentationFormat>와이드스크린</PresentationFormat>
  <Paragraphs>85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Pretendard SemiBold</vt:lpstr>
      <vt:lpstr>맑은 고딕</vt:lpstr>
      <vt:lpstr>Pretendard Light</vt:lpstr>
      <vt:lpstr>Pretendard ExtraBold</vt:lpstr>
      <vt:lpstr>Arial</vt:lpstr>
      <vt:lpstr>Pretendard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하영</dc:creator>
  <cp:lastModifiedBy>tj-bu-706-14</cp:lastModifiedBy>
  <cp:revision>166</cp:revision>
  <dcterms:created xsi:type="dcterms:W3CDTF">2021-03-21T06:59:50Z</dcterms:created>
  <dcterms:modified xsi:type="dcterms:W3CDTF">2024-06-04T09:23:19Z</dcterms:modified>
</cp:coreProperties>
</file>

<file path=docProps/thumbnail.jpeg>
</file>